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sldIdLst>
    <p:sldId id="338" r:id="rId6"/>
    <p:sldId id="257" r:id="rId7"/>
    <p:sldId id="309" r:id="rId8"/>
    <p:sldId id="292" r:id="rId9"/>
    <p:sldId id="310" r:id="rId10"/>
    <p:sldId id="307" r:id="rId11"/>
    <p:sldId id="306" r:id="rId12"/>
    <p:sldId id="256" r:id="rId13"/>
    <p:sldId id="339" r:id="rId14"/>
    <p:sldId id="258" r:id="rId15"/>
    <p:sldId id="259" r:id="rId16"/>
    <p:sldId id="260" r:id="rId17"/>
    <p:sldId id="300" r:id="rId18"/>
    <p:sldId id="308" r:id="rId19"/>
    <p:sldId id="305" r:id="rId20"/>
    <p:sldId id="304" r:id="rId21"/>
    <p:sldId id="311" r:id="rId22"/>
    <p:sldId id="289" r:id="rId23"/>
  </p:sldIdLst>
  <p:sldSz cx="18288000" cy="10287000"/>
  <p:notesSz cx="6858000" cy="9144000"/>
  <p:embeddedFontLst>
    <p:embeddedFont>
      <p:font typeface="Poppins" panose="00000500000000000000" pitchFamily="2" charset="0"/>
      <p:regular r:id="rId24"/>
      <p:bold r:id="rId25"/>
      <p:italic r:id="rId26"/>
      <p:boldItalic r:id="rId27"/>
    </p:embeddedFont>
    <p:embeddedFont>
      <p:font typeface="Poppins Bold" panose="00000800000000000000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3EDE4B-7C65-4525-8267-786027957353}" v="24" dt="2025-04-22T14:02:55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lde Thys" userId="6c3e502f-a609-4e85-8897-dbd4dae116eb" providerId="ADAL" clId="{4DC33329-24AE-403F-BB87-731B643A5F7F}"/>
    <pc:docChg chg="undo custSel addSld delSld modSld modMainMaster">
      <pc:chgData name="Hilde Thys" userId="6c3e502f-a609-4e85-8897-dbd4dae116eb" providerId="ADAL" clId="{4DC33329-24AE-403F-BB87-731B643A5F7F}" dt="2025-04-21T06:02:39.748" v="92" actId="20577"/>
      <pc:docMkLst>
        <pc:docMk/>
      </pc:docMkLst>
      <pc:sldChg chg="addSp delSp modSp mod">
        <pc:chgData name="Hilde Thys" userId="6c3e502f-a609-4e85-8897-dbd4dae116eb" providerId="ADAL" clId="{4DC33329-24AE-403F-BB87-731B643A5F7F}" dt="2025-04-21T05:57:35.365" v="11" actId="1076"/>
        <pc:sldMkLst>
          <pc:docMk/>
          <pc:sldMk cId="0" sldId="256"/>
        </pc:sldMkLst>
        <pc:picChg chg="add mod">
          <ac:chgData name="Hilde Thys" userId="6c3e502f-a609-4e85-8897-dbd4dae116eb" providerId="ADAL" clId="{4DC33329-24AE-403F-BB87-731B643A5F7F}" dt="2025-04-21T05:57:15.885" v="9" actId="1076"/>
          <ac:picMkLst>
            <pc:docMk/>
            <pc:sldMk cId="0" sldId="256"/>
            <ac:picMk id="7" creationId="{1F45F372-2E05-D059-BD8D-A38949E42E0F}"/>
          </ac:picMkLst>
        </pc:picChg>
        <pc:picChg chg="add mod">
          <ac:chgData name="Hilde Thys" userId="6c3e502f-a609-4e85-8897-dbd4dae116eb" providerId="ADAL" clId="{4DC33329-24AE-403F-BB87-731B643A5F7F}" dt="2025-04-21T05:57:35.365" v="11" actId="1076"/>
          <ac:picMkLst>
            <pc:docMk/>
            <pc:sldMk cId="0" sldId="256"/>
            <ac:picMk id="10" creationId="{DDCAAF79-B523-C600-5FD8-846C7925528E}"/>
          </ac:picMkLst>
        </pc:picChg>
      </pc:sldChg>
      <pc:sldChg chg="add">
        <pc:chgData name="Hilde Thys" userId="6c3e502f-a609-4e85-8897-dbd4dae116eb" providerId="ADAL" clId="{4DC33329-24AE-403F-BB87-731B643A5F7F}" dt="2025-04-21T05:52:32.440" v="4"/>
        <pc:sldMkLst>
          <pc:docMk/>
          <pc:sldMk cId="3095067491" sldId="289"/>
        </pc:sldMkLst>
      </pc:sldChg>
      <pc:sldChg chg="modSp mod">
        <pc:chgData name="Hilde Thys" userId="6c3e502f-a609-4e85-8897-dbd4dae116eb" providerId="ADAL" clId="{4DC33329-24AE-403F-BB87-731B643A5F7F}" dt="2025-04-21T06:00:17.771" v="39" actId="1076"/>
        <pc:sldMkLst>
          <pc:docMk/>
          <pc:sldMk cId="2690416018" sldId="300"/>
        </pc:sldMkLst>
        <pc:spChg chg="mod">
          <ac:chgData name="Hilde Thys" userId="6c3e502f-a609-4e85-8897-dbd4dae116eb" providerId="ADAL" clId="{4DC33329-24AE-403F-BB87-731B643A5F7F}" dt="2025-04-21T06:00:17.771" v="39" actId="1076"/>
          <ac:spMkLst>
            <pc:docMk/>
            <pc:sldMk cId="2690416018" sldId="300"/>
            <ac:spMk id="3" creationId="{FB5825ED-62F0-66B9-7431-9CDA3B0DF9F0}"/>
          </ac:spMkLst>
        </pc:spChg>
      </pc:sldChg>
      <pc:sldChg chg="addSp modSp mod">
        <pc:chgData name="Hilde Thys" userId="6c3e502f-a609-4e85-8897-dbd4dae116eb" providerId="ADAL" clId="{4DC33329-24AE-403F-BB87-731B643A5F7F}" dt="2025-04-21T05:59:57.745" v="38"/>
        <pc:sldMkLst>
          <pc:docMk/>
          <pc:sldMk cId="3963420687" sldId="304"/>
        </pc:sldMkLst>
        <pc:spChg chg="mod">
          <ac:chgData name="Hilde Thys" userId="6c3e502f-a609-4e85-8897-dbd4dae116eb" providerId="ADAL" clId="{4DC33329-24AE-403F-BB87-731B643A5F7F}" dt="2025-04-21T05:48:46.242" v="2" actId="313"/>
          <ac:spMkLst>
            <pc:docMk/>
            <pc:sldMk cId="3963420687" sldId="304"/>
            <ac:spMk id="52" creationId="{C3EDBA11-E78C-C711-C970-28DE790F36C6}"/>
          </ac:spMkLst>
        </pc:spChg>
        <pc:picChg chg="add mod">
          <ac:chgData name="Hilde Thys" userId="6c3e502f-a609-4e85-8897-dbd4dae116eb" providerId="ADAL" clId="{4DC33329-24AE-403F-BB87-731B643A5F7F}" dt="2025-04-21T05:59:57.745" v="38"/>
          <ac:picMkLst>
            <pc:docMk/>
            <pc:sldMk cId="3963420687" sldId="304"/>
            <ac:picMk id="12" creationId="{FD6C87FB-32B0-1895-69B4-F061BEC5F8DD}"/>
          </ac:picMkLst>
        </pc:picChg>
      </pc:sldChg>
      <pc:sldChg chg="addSp modSp">
        <pc:chgData name="Hilde Thys" userId="6c3e502f-a609-4e85-8897-dbd4dae116eb" providerId="ADAL" clId="{4DC33329-24AE-403F-BB87-731B643A5F7F}" dt="2025-04-21T05:59:53.573" v="37"/>
        <pc:sldMkLst>
          <pc:docMk/>
          <pc:sldMk cId="1550219738" sldId="305"/>
        </pc:sldMkLst>
        <pc:picChg chg="add mod">
          <ac:chgData name="Hilde Thys" userId="6c3e502f-a609-4e85-8897-dbd4dae116eb" providerId="ADAL" clId="{4DC33329-24AE-403F-BB87-731B643A5F7F}" dt="2025-04-21T05:59:53.573" v="37"/>
          <ac:picMkLst>
            <pc:docMk/>
            <pc:sldMk cId="1550219738" sldId="305"/>
            <ac:picMk id="12" creationId="{EA4D0A9C-2830-2ABC-61B6-90D24B90789F}"/>
          </ac:picMkLst>
        </pc:picChg>
      </pc:sldChg>
      <pc:sldChg chg="addSp modSp">
        <pc:chgData name="Hilde Thys" userId="6c3e502f-a609-4e85-8897-dbd4dae116eb" providerId="ADAL" clId="{4DC33329-24AE-403F-BB87-731B643A5F7F}" dt="2025-04-21T05:59:41.729" v="35"/>
        <pc:sldMkLst>
          <pc:docMk/>
          <pc:sldMk cId="349857386" sldId="306"/>
        </pc:sldMkLst>
        <pc:picChg chg="add mod">
          <ac:chgData name="Hilde Thys" userId="6c3e502f-a609-4e85-8897-dbd4dae116eb" providerId="ADAL" clId="{4DC33329-24AE-403F-BB87-731B643A5F7F}" dt="2025-04-21T05:59:41.729" v="35"/>
          <ac:picMkLst>
            <pc:docMk/>
            <pc:sldMk cId="349857386" sldId="306"/>
            <ac:picMk id="12" creationId="{87400E1D-F137-6FCB-3B86-AACC31E9DABD}"/>
          </ac:picMkLst>
        </pc:picChg>
      </pc:sldChg>
      <pc:sldChg chg="addSp modSp">
        <pc:chgData name="Hilde Thys" userId="6c3e502f-a609-4e85-8897-dbd4dae116eb" providerId="ADAL" clId="{4DC33329-24AE-403F-BB87-731B643A5F7F}" dt="2025-04-21T05:59:37.558" v="34"/>
        <pc:sldMkLst>
          <pc:docMk/>
          <pc:sldMk cId="1918071064" sldId="307"/>
        </pc:sldMkLst>
        <pc:picChg chg="add mod">
          <ac:chgData name="Hilde Thys" userId="6c3e502f-a609-4e85-8897-dbd4dae116eb" providerId="ADAL" clId="{4DC33329-24AE-403F-BB87-731B643A5F7F}" dt="2025-04-21T05:59:37.558" v="34"/>
          <ac:picMkLst>
            <pc:docMk/>
            <pc:sldMk cId="1918071064" sldId="307"/>
            <ac:picMk id="14" creationId="{1DBB5F20-03F7-8FCA-89F0-4D8CBD8F536D}"/>
          </ac:picMkLst>
        </pc:picChg>
      </pc:sldChg>
      <pc:sldChg chg="addSp modSp">
        <pc:chgData name="Hilde Thys" userId="6c3e502f-a609-4e85-8897-dbd4dae116eb" providerId="ADAL" clId="{4DC33329-24AE-403F-BB87-731B643A5F7F}" dt="2025-04-21T05:59:47.516" v="36"/>
        <pc:sldMkLst>
          <pc:docMk/>
          <pc:sldMk cId="3213393284" sldId="308"/>
        </pc:sldMkLst>
        <pc:picChg chg="add mod">
          <ac:chgData name="Hilde Thys" userId="6c3e502f-a609-4e85-8897-dbd4dae116eb" providerId="ADAL" clId="{4DC33329-24AE-403F-BB87-731B643A5F7F}" dt="2025-04-21T05:59:47.516" v="36"/>
          <ac:picMkLst>
            <pc:docMk/>
            <pc:sldMk cId="3213393284" sldId="308"/>
            <ac:picMk id="12" creationId="{E22F7704-BE4C-A984-9F84-A23057C567E5}"/>
          </ac:picMkLst>
        </pc:picChg>
      </pc:sldChg>
      <pc:sldChg chg="addSp modSp mod">
        <pc:chgData name="Hilde Thys" userId="6c3e502f-a609-4e85-8897-dbd4dae116eb" providerId="ADAL" clId="{4DC33329-24AE-403F-BB87-731B643A5F7F}" dt="2025-04-21T05:59:14.503" v="32" actId="1076"/>
        <pc:sldMkLst>
          <pc:docMk/>
          <pc:sldMk cId="2408329565" sldId="309"/>
        </pc:sldMkLst>
        <pc:picChg chg="add mod">
          <ac:chgData name="Hilde Thys" userId="6c3e502f-a609-4e85-8897-dbd4dae116eb" providerId="ADAL" clId="{4DC33329-24AE-403F-BB87-731B643A5F7F}" dt="2025-04-21T05:58:54.026" v="30"/>
          <ac:picMkLst>
            <pc:docMk/>
            <pc:sldMk cId="2408329565" sldId="309"/>
            <ac:picMk id="12" creationId="{D0483A73-DF92-64F9-12B8-575F68EB806F}"/>
          </ac:picMkLst>
        </pc:picChg>
        <pc:picChg chg="add mod">
          <ac:chgData name="Hilde Thys" userId="6c3e502f-a609-4e85-8897-dbd4dae116eb" providerId="ADAL" clId="{4DC33329-24AE-403F-BB87-731B643A5F7F}" dt="2025-04-21T05:59:14.503" v="32" actId="1076"/>
          <ac:picMkLst>
            <pc:docMk/>
            <pc:sldMk cId="2408329565" sldId="309"/>
            <ac:picMk id="13" creationId="{6BA20DA1-9468-42B7-B059-98FC7D361277}"/>
          </ac:picMkLst>
        </pc:picChg>
      </pc:sldChg>
      <pc:sldChg chg="addSp modSp">
        <pc:chgData name="Hilde Thys" userId="6c3e502f-a609-4e85-8897-dbd4dae116eb" providerId="ADAL" clId="{4DC33329-24AE-403F-BB87-731B643A5F7F}" dt="2025-04-21T05:59:31.231" v="33"/>
        <pc:sldMkLst>
          <pc:docMk/>
          <pc:sldMk cId="183121835" sldId="310"/>
        </pc:sldMkLst>
        <pc:picChg chg="add mod">
          <ac:chgData name="Hilde Thys" userId="6c3e502f-a609-4e85-8897-dbd4dae116eb" providerId="ADAL" clId="{4DC33329-24AE-403F-BB87-731B643A5F7F}" dt="2025-04-21T05:59:31.231" v="33"/>
          <ac:picMkLst>
            <pc:docMk/>
            <pc:sldMk cId="183121835" sldId="310"/>
            <ac:picMk id="12" creationId="{BF49A36C-2596-1224-4692-C62B153D467F}"/>
          </ac:picMkLst>
        </pc:picChg>
      </pc:sldChg>
      <pc:sldChg chg="addSp delSp modSp mod">
        <pc:chgData name="Hilde Thys" userId="6c3e502f-a609-4e85-8897-dbd4dae116eb" providerId="ADAL" clId="{4DC33329-24AE-403F-BB87-731B643A5F7F}" dt="2025-04-21T06:00:55.048" v="54" actId="1036"/>
        <pc:sldMkLst>
          <pc:docMk/>
          <pc:sldMk cId="981738413" sldId="311"/>
        </pc:sldMkLst>
        <pc:spChg chg="mod">
          <ac:chgData name="Hilde Thys" userId="6c3e502f-a609-4e85-8897-dbd4dae116eb" providerId="ADAL" clId="{4DC33329-24AE-403F-BB87-731B643A5F7F}" dt="2025-04-21T06:00:55.048" v="54" actId="1036"/>
          <ac:spMkLst>
            <pc:docMk/>
            <pc:sldMk cId="981738413" sldId="311"/>
            <ac:spMk id="8" creationId="{A77DF35E-FC63-E19F-7C6B-D1095103FE4D}"/>
          </ac:spMkLst>
        </pc:spChg>
        <pc:picChg chg="add mod">
          <ac:chgData name="Hilde Thys" userId="6c3e502f-a609-4e85-8897-dbd4dae116eb" providerId="ADAL" clId="{4DC33329-24AE-403F-BB87-731B643A5F7F}" dt="2025-04-21T06:00:33.529" v="40"/>
          <ac:picMkLst>
            <pc:docMk/>
            <pc:sldMk cId="981738413" sldId="311"/>
            <ac:picMk id="7" creationId="{4085284E-70C3-289E-D0AC-7581F55AD3F5}"/>
          </ac:picMkLst>
        </pc:picChg>
      </pc:sldChg>
      <pc:sldChg chg="modSp add del mod setBg">
        <pc:chgData name="Hilde Thys" userId="6c3e502f-a609-4e85-8897-dbd4dae116eb" providerId="ADAL" clId="{4DC33329-24AE-403F-BB87-731B643A5F7F}" dt="2025-04-21T05:58:35.783" v="29" actId="47"/>
        <pc:sldMkLst>
          <pc:docMk/>
          <pc:sldMk cId="1123475069" sldId="312"/>
        </pc:sldMkLst>
        <pc:spChg chg="mod">
          <ac:chgData name="Hilde Thys" userId="6c3e502f-a609-4e85-8897-dbd4dae116eb" providerId="ADAL" clId="{4DC33329-24AE-403F-BB87-731B643A5F7F}" dt="2025-04-21T05:58:12.692" v="28" actId="20577"/>
          <ac:spMkLst>
            <pc:docMk/>
            <pc:sldMk cId="1123475069" sldId="312"/>
            <ac:spMk id="4" creationId="{8811DB42-080F-4BD2-92EC-3EEFD4EB3245}"/>
          </ac:spMkLst>
        </pc:spChg>
      </pc:sldChg>
      <pc:sldChg chg="modSp add mod">
        <pc:chgData name="Hilde Thys" userId="6c3e502f-a609-4e85-8897-dbd4dae116eb" providerId="ADAL" clId="{4DC33329-24AE-403F-BB87-731B643A5F7F}" dt="2025-04-21T06:02:39.748" v="92" actId="20577"/>
        <pc:sldMkLst>
          <pc:docMk/>
          <pc:sldMk cId="1316332722" sldId="338"/>
        </pc:sldMkLst>
        <pc:spChg chg="mod">
          <ac:chgData name="Hilde Thys" userId="6c3e502f-a609-4e85-8897-dbd4dae116eb" providerId="ADAL" clId="{4DC33329-24AE-403F-BB87-731B643A5F7F}" dt="2025-04-21T06:02:39.748" v="92" actId="20577"/>
          <ac:spMkLst>
            <pc:docMk/>
            <pc:sldMk cId="1316332722" sldId="338"/>
            <ac:spMk id="4" creationId="{8811DB42-080F-4BD2-92EC-3EEFD4EB3245}"/>
          </ac:spMkLst>
        </pc:spChg>
      </pc:sldChg>
      <pc:sldMasterChg chg="addSp modSp mod">
        <pc:chgData name="Hilde Thys" userId="6c3e502f-a609-4e85-8897-dbd4dae116eb" providerId="ADAL" clId="{4DC33329-24AE-403F-BB87-731B643A5F7F}" dt="2025-04-21T05:56:40.222" v="7" actId="1076"/>
        <pc:sldMasterMkLst>
          <pc:docMk/>
          <pc:sldMasterMk cId="0" sldId="2147483648"/>
        </pc:sldMasterMkLst>
        <pc:picChg chg="add mod">
          <ac:chgData name="Hilde Thys" userId="6c3e502f-a609-4e85-8897-dbd4dae116eb" providerId="ADAL" clId="{4DC33329-24AE-403F-BB87-731B643A5F7F}" dt="2025-04-21T05:56:05.727" v="5"/>
          <ac:picMkLst>
            <pc:docMk/>
            <pc:sldMasterMk cId="0" sldId="2147483648"/>
            <ac:picMk id="7" creationId="{89766940-894E-D5DA-4B8A-B0BB68952178}"/>
          </ac:picMkLst>
        </pc:picChg>
        <pc:picChg chg="add mod">
          <ac:chgData name="Hilde Thys" userId="6c3e502f-a609-4e85-8897-dbd4dae116eb" providerId="ADAL" clId="{4DC33329-24AE-403F-BB87-731B643A5F7F}" dt="2025-04-21T05:56:40.222" v="7" actId="1076"/>
          <ac:picMkLst>
            <pc:docMk/>
            <pc:sldMasterMk cId="0" sldId="2147483648"/>
            <ac:picMk id="8" creationId="{160682F4-3E43-9169-00D9-ABF4A07E2682}"/>
          </ac:picMkLst>
        </pc:picChg>
      </pc:sldMasterChg>
    </pc:docChg>
  </pc:docChgLst>
  <pc:docChgLst>
    <pc:chgData name="Hilde Thys" userId="6c3e502f-a609-4e85-8897-dbd4dae116eb" providerId="ADAL" clId="{453EDE4B-7C65-4525-8267-786027957353}"/>
    <pc:docChg chg="undo custSel addSld delSld modSld addMainMaster modMainMaster">
      <pc:chgData name="Hilde Thys" userId="6c3e502f-a609-4e85-8897-dbd4dae116eb" providerId="ADAL" clId="{453EDE4B-7C65-4525-8267-786027957353}" dt="2025-04-22T15:23:50.530" v="78" actId="1038"/>
      <pc:docMkLst>
        <pc:docMk/>
      </pc:docMkLst>
      <pc:sldChg chg="addSp delSp modSp del mod">
        <pc:chgData name="Hilde Thys" userId="6c3e502f-a609-4e85-8897-dbd4dae116eb" providerId="ADAL" clId="{453EDE4B-7C65-4525-8267-786027957353}" dt="2025-04-22T13:54:49.793" v="21" actId="47"/>
        <pc:sldMkLst>
          <pc:docMk/>
          <pc:sldMk cId="0" sldId="256"/>
        </pc:sldMkLst>
        <pc:picChg chg="del">
          <ac:chgData name="Hilde Thys" userId="6c3e502f-a609-4e85-8897-dbd4dae116eb" providerId="ADAL" clId="{453EDE4B-7C65-4525-8267-786027957353}" dt="2025-04-22T13:47:02.159" v="0" actId="478"/>
          <ac:picMkLst>
            <pc:docMk/>
            <pc:sldMk cId="0" sldId="256"/>
            <ac:picMk id="7" creationId="{1F45F372-2E05-D059-BD8D-A38949E42E0F}"/>
          </ac:picMkLst>
        </pc:picChg>
        <pc:picChg chg="del">
          <ac:chgData name="Hilde Thys" userId="6c3e502f-a609-4e85-8897-dbd4dae116eb" providerId="ADAL" clId="{453EDE4B-7C65-4525-8267-786027957353}" dt="2025-04-22T13:47:17.385" v="4" actId="478"/>
          <ac:picMkLst>
            <pc:docMk/>
            <pc:sldMk cId="0" sldId="256"/>
            <ac:picMk id="10" creationId="{DDCAAF79-B523-C600-5FD8-846C7925528E}"/>
          </ac:picMkLst>
        </pc:picChg>
        <pc:picChg chg="add mod">
          <ac:chgData name="Hilde Thys" userId="6c3e502f-a609-4e85-8897-dbd4dae116eb" providerId="ADAL" clId="{453EDE4B-7C65-4525-8267-786027957353}" dt="2025-04-22T13:47:13.093" v="3" actId="14100"/>
          <ac:picMkLst>
            <pc:docMk/>
            <pc:sldMk cId="0" sldId="256"/>
            <ac:picMk id="11" creationId="{14493A3C-41D0-91DA-69E0-66D02EE324A6}"/>
          </ac:picMkLst>
        </pc:picChg>
        <pc:picChg chg="add mod">
          <ac:chgData name="Hilde Thys" userId="6c3e502f-a609-4e85-8897-dbd4dae116eb" providerId="ADAL" clId="{453EDE4B-7C65-4525-8267-786027957353}" dt="2025-04-22T13:54:10.213" v="12" actId="1076"/>
          <ac:picMkLst>
            <pc:docMk/>
            <pc:sldMk cId="0" sldId="256"/>
            <ac:picMk id="13" creationId="{F119C0F7-B7E1-9272-8D70-95ABB5D22824}"/>
          </ac:picMkLst>
        </pc:picChg>
      </pc:sldChg>
      <pc:sldChg chg="modSp add del mod">
        <pc:chgData name="Hilde Thys" userId="6c3e502f-a609-4e85-8897-dbd4dae116eb" providerId="ADAL" clId="{453EDE4B-7C65-4525-8267-786027957353}" dt="2025-04-22T14:02:55.315" v="71" actId="27636"/>
        <pc:sldMkLst>
          <pc:docMk/>
          <pc:sldMk cId="238161106" sldId="256"/>
        </pc:sldMkLst>
        <pc:spChg chg="mod">
          <ac:chgData name="Hilde Thys" userId="6c3e502f-a609-4e85-8897-dbd4dae116eb" providerId="ADAL" clId="{453EDE4B-7C65-4525-8267-786027957353}" dt="2025-04-22T14:02:55.315" v="71" actId="27636"/>
          <ac:spMkLst>
            <pc:docMk/>
            <pc:sldMk cId="238161106" sldId="256"/>
            <ac:spMk id="3" creationId="{F4CF222A-E09F-6D67-CD86-B466CC3B6E80}"/>
          </ac:spMkLst>
        </pc:spChg>
      </pc:sldChg>
      <pc:sldChg chg="add del">
        <pc:chgData name="Hilde Thys" userId="6c3e502f-a609-4e85-8897-dbd4dae116eb" providerId="ADAL" clId="{453EDE4B-7C65-4525-8267-786027957353}" dt="2025-04-22T14:02:55.274" v="70"/>
        <pc:sldMkLst>
          <pc:docMk/>
          <pc:sldMk cId="2223986682" sldId="258"/>
        </pc:sldMkLst>
      </pc:sldChg>
      <pc:sldChg chg="modSp add del mod">
        <pc:chgData name="Hilde Thys" userId="6c3e502f-a609-4e85-8897-dbd4dae116eb" providerId="ADAL" clId="{453EDE4B-7C65-4525-8267-786027957353}" dt="2025-04-22T14:02:55.327" v="72" actId="27636"/>
        <pc:sldMkLst>
          <pc:docMk/>
          <pc:sldMk cId="1983541971" sldId="259"/>
        </pc:sldMkLst>
        <pc:spChg chg="mod">
          <ac:chgData name="Hilde Thys" userId="6c3e502f-a609-4e85-8897-dbd4dae116eb" providerId="ADAL" clId="{453EDE4B-7C65-4525-8267-786027957353}" dt="2025-04-22T14:02:55.327" v="72" actId="27636"/>
          <ac:spMkLst>
            <pc:docMk/>
            <pc:sldMk cId="1983541971" sldId="259"/>
            <ac:spMk id="2" creationId="{B7974B4A-9B8F-440B-7C32-2EBF6A48558A}"/>
          </ac:spMkLst>
        </pc:spChg>
      </pc:sldChg>
      <pc:sldChg chg="add del">
        <pc:chgData name="Hilde Thys" userId="6c3e502f-a609-4e85-8897-dbd4dae116eb" providerId="ADAL" clId="{453EDE4B-7C65-4525-8267-786027957353}" dt="2025-04-22T14:02:55.274" v="70"/>
        <pc:sldMkLst>
          <pc:docMk/>
          <pc:sldMk cId="1960449244" sldId="260"/>
        </pc:sldMkLst>
      </pc:sldChg>
      <pc:sldChg chg="delSp mod">
        <pc:chgData name="Hilde Thys" userId="6c3e502f-a609-4e85-8897-dbd4dae116eb" providerId="ADAL" clId="{453EDE4B-7C65-4525-8267-786027957353}" dt="2025-04-22T13:58:06.118" v="45" actId="478"/>
        <pc:sldMkLst>
          <pc:docMk/>
          <pc:sldMk cId="3963420687" sldId="304"/>
        </pc:sldMkLst>
        <pc:picChg chg="del">
          <ac:chgData name="Hilde Thys" userId="6c3e502f-a609-4e85-8897-dbd4dae116eb" providerId="ADAL" clId="{453EDE4B-7C65-4525-8267-786027957353}" dt="2025-04-22T13:58:06.118" v="45" actId="478"/>
          <ac:picMkLst>
            <pc:docMk/>
            <pc:sldMk cId="3963420687" sldId="304"/>
            <ac:picMk id="12" creationId="{FD6C87FB-32B0-1895-69B4-F061BEC5F8DD}"/>
          </ac:picMkLst>
        </pc:picChg>
      </pc:sldChg>
      <pc:sldChg chg="delSp mod">
        <pc:chgData name="Hilde Thys" userId="6c3e502f-a609-4e85-8897-dbd4dae116eb" providerId="ADAL" clId="{453EDE4B-7C65-4525-8267-786027957353}" dt="2025-04-22T13:58:04.250" v="44" actId="478"/>
        <pc:sldMkLst>
          <pc:docMk/>
          <pc:sldMk cId="1550219738" sldId="305"/>
        </pc:sldMkLst>
        <pc:picChg chg="del">
          <ac:chgData name="Hilde Thys" userId="6c3e502f-a609-4e85-8897-dbd4dae116eb" providerId="ADAL" clId="{453EDE4B-7C65-4525-8267-786027957353}" dt="2025-04-22T13:58:04.250" v="44" actId="478"/>
          <ac:picMkLst>
            <pc:docMk/>
            <pc:sldMk cId="1550219738" sldId="305"/>
            <ac:picMk id="12" creationId="{EA4D0A9C-2830-2ABC-61B6-90D24B90789F}"/>
          </ac:picMkLst>
        </pc:picChg>
      </pc:sldChg>
      <pc:sldChg chg="addSp delSp modSp mod">
        <pc:chgData name="Hilde Thys" userId="6c3e502f-a609-4e85-8897-dbd4dae116eb" providerId="ADAL" clId="{453EDE4B-7C65-4525-8267-786027957353}" dt="2025-04-22T13:57:49.092" v="37" actId="478"/>
        <pc:sldMkLst>
          <pc:docMk/>
          <pc:sldMk cId="349857386" sldId="306"/>
        </pc:sldMkLst>
        <pc:graphicFrameChg chg="add mod">
          <ac:chgData name="Hilde Thys" userId="6c3e502f-a609-4e85-8897-dbd4dae116eb" providerId="ADAL" clId="{453EDE4B-7C65-4525-8267-786027957353}" dt="2025-04-22T13:51:39.841" v="6"/>
          <ac:graphicFrameMkLst>
            <pc:docMk/>
            <pc:sldMk cId="349857386" sldId="306"/>
            <ac:graphicFrameMk id="13" creationId="{46669A06-AC7B-60AE-1AFE-8ABB2602145E}"/>
          </ac:graphicFrameMkLst>
        </pc:graphicFrameChg>
        <pc:picChg chg="del">
          <ac:chgData name="Hilde Thys" userId="6c3e502f-a609-4e85-8897-dbd4dae116eb" providerId="ADAL" clId="{453EDE4B-7C65-4525-8267-786027957353}" dt="2025-04-22T13:57:49.092" v="37" actId="478"/>
          <ac:picMkLst>
            <pc:docMk/>
            <pc:sldMk cId="349857386" sldId="306"/>
            <ac:picMk id="12" creationId="{87400E1D-F137-6FCB-3B86-AACC31E9DABD}"/>
          </ac:picMkLst>
        </pc:picChg>
      </pc:sldChg>
      <pc:sldChg chg="delSp mod">
        <pc:chgData name="Hilde Thys" userId="6c3e502f-a609-4e85-8897-dbd4dae116eb" providerId="ADAL" clId="{453EDE4B-7C65-4525-8267-786027957353}" dt="2025-04-22T13:57:46.632" v="36" actId="478"/>
        <pc:sldMkLst>
          <pc:docMk/>
          <pc:sldMk cId="1918071064" sldId="307"/>
        </pc:sldMkLst>
        <pc:picChg chg="del">
          <ac:chgData name="Hilde Thys" userId="6c3e502f-a609-4e85-8897-dbd4dae116eb" providerId="ADAL" clId="{453EDE4B-7C65-4525-8267-786027957353}" dt="2025-04-22T13:57:46.632" v="36" actId="478"/>
          <ac:picMkLst>
            <pc:docMk/>
            <pc:sldMk cId="1918071064" sldId="307"/>
            <ac:picMk id="14" creationId="{1DBB5F20-03F7-8FCA-89F0-4D8CBD8F536D}"/>
          </ac:picMkLst>
        </pc:picChg>
      </pc:sldChg>
      <pc:sldChg chg="delSp mod">
        <pc:chgData name="Hilde Thys" userId="6c3e502f-a609-4e85-8897-dbd4dae116eb" providerId="ADAL" clId="{453EDE4B-7C65-4525-8267-786027957353}" dt="2025-04-22T13:58:02.431" v="43" actId="478"/>
        <pc:sldMkLst>
          <pc:docMk/>
          <pc:sldMk cId="3213393284" sldId="308"/>
        </pc:sldMkLst>
        <pc:picChg chg="del">
          <ac:chgData name="Hilde Thys" userId="6c3e502f-a609-4e85-8897-dbd4dae116eb" providerId="ADAL" clId="{453EDE4B-7C65-4525-8267-786027957353}" dt="2025-04-22T13:58:02.431" v="43" actId="478"/>
          <ac:picMkLst>
            <pc:docMk/>
            <pc:sldMk cId="3213393284" sldId="308"/>
            <ac:picMk id="12" creationId="{E22F7704-BE4C-A984-9F84-A23057C567E5}"/>
          </ac:picMkLst>
        </pc:picChg>
      </pc:sldChg>
      <pc:sldChg chg="addSp delSp mod">
        <pc:chgData name="Hilde Thys" userId="6c3e502f-a609-4e85-8897-dbd4dae116eb" providerId="ADAL" clId="{453EDE4B-7C65-4525-8267-786027957353}" dt="2025-04-22T13:57:42.099" v="34" actId="478"/>
        <pc:sldMkLst>
          <pc:docMk/>
          <pc:sldMk cId="2408329565" sldId="309"/>
        </pc:sldMkLst>
        <pc:picChg chg="add del">
          <ac:chgData name="Hilde Thys" userId="6c3e502f-a609-4e85-8897-dbd4dae116eb" providerId="ADAL" clId="{453EDE4B-7C65-4525-8267-786027957353}" dt="2025-04-22T13:57:42.099" v="34" actId="478"/>
          <ac:picMkLst>
            <pc:docMk/>
            <pc:sldMk cId="2408329565" sldId="309"/>
            <ac:picMk id="13" creationId="{6BA20DA1-9468-42B7-B059-98FC7D361277}"/>
          </ac:picMkLst>
        </pc:picChg>
      </pc:sldChg>
      <pc:sldChg chg="delSp mod">
        <pc:chgData name="Hilde Thys" userId="6c3e502f-a609-4e85-8897-dbd4dae116eb" providerId="ADAL" clId="{453EDE4B-7C65-4525-8267-786027957353}" dt="2025-04-22T13:57:44.587" v="35" actId="478"/>
        <pc:sldMkLst>
          <pc:docMk/>
          <pc:sldMk cId="183121835" sldId="310"/>
        </pc:sldMkLst>
        <pc:picChg chg="del">
          <ac:chgData name="Hilde Thys" userId="6c3e502f-a609-4e85-8897-dbd4dae116eb" providerId="ADAL" clId="{453EDE4B-7C65-4525-8267-786027957353}" dt="2025-04-22T13:57:44.587" v="35" actId="478"/>
          <ac:picMkLst>
            <pc:docMk/>
            <pc:sldMk cId="183121835" sldId="310"/>
            <ac:picMk id="12" creationId="{BF49A36C-2596-1224-4692-C62B153D467F}"/>
          </ac:picMkLst>
        </pc:picChg>
      </pc:sldChg>
      <pc:sldChg chg="addSp delSp modSp mod">
        <pc:chgData name="Hilde Thys" userId="6c3e502f-a609-4e85-8897-dbd4dae116eb" providerId="ADAL" clId="{453EDE4B-7C65-4525-8267-786027957353}" dt="2025-04-22T15:23:50.530" v="78" actId="1038"/>
        <pc:sldMkLst>
          <pc:docMk/>
          <pc:sldMk cId="981738413" sldId="311"/>
        </pc:sldMkLst>
        <pc:picChg chg="del">
          <ac:chgData name="Hilde Thys" userId="6c3e502f-a609-4e85-8897-dbd4dae116eb" providerId="ADAL" clId="{453EDE4B-7C65-4525-8267-786027957353}" dt="2025-04-22T13:58:10.458" v="46" actId="478"/>
          <ac:picMkLst>
            <pc:docMk/>
            <pc:sldMk cId="981738413" sldId="311"/>
            <ac:picMk id="7" creationId="{4085284E-70C3-289E-D0AC-7581F55AD3F5}"/>
          </ac:picMkLst>
        </pc:picChg>
        <pc:picChg chg="add mod">
          <ac:chgData name="Hilde Thys" userId="6c3e502f-a609-4e85-8897-dbd4dae116eb" providerId="ADAL" clId="{453EDE4B-7C65-4525-8267-786027957353}" dt="2025-04-22T15:23:50.530" v="78" actId="1038"/>
          <ac:picMkLst>
            <pc:docMk/>
            <pc:sldMk cId="981738413" sldId="311"/>
            <ac:picMk id="9" creationId="{0F4EC54A-479F-5AE4-FEBB-3CD88C1EB3C3}"/>
          </ac:picMkLst>
        </pc:picChg>
      </pc:sldChg>
      <pc:sldChg chg="addSp delSp modSp mod">
        <pc:chgData name="Hilde Thys" userId="6c3e502f-a609-4e85-8897-dbd4dae116eb" providerId="ADAL" clId="{453EDE4B-7C65-4525-8267-786027957353}" dt="2025-04-22T13:54:44.378" v="20" actId="1076"/>
        <pc:sldMkLst>
          <pc:docMk/>
          <pc:sldMk cId="1316332722" sldId="338"/>
        </pc:sldMkLst>
        <pc:picChg chg="add mod">
          <ac:chgData name="Hilde Thys" userId="6c3e502f-a609-4e85-8897-dbd4dae116eb" providerId="ADAL" clId="{453EDE4B-7C65-4525-8267-786027957353}" dt="2025-04-22T13:54:44.378" v="20" actId="1076"/>
          <ac:picMkLst>
            <pc:docMk/>
            <pc:sldMk cId="1316332722" sldId="338"/>
            <ac:picMk id="5" creationId="{6618B9D2-3A48-29CE-6FB2-AB8A40C6D630}"/>
          </ac:picMkLst>
        </pc:picChg>
        <pc:picChg chg="del">
          <ac:chgData name="Hilde Thys" userId="6c3e502f-a609-4e85-8897-dbd4dae116eb" providerId="ADAL" clId="{453EDE4B-7C65-4525-8267-786027957353}" dt="2025-04-22T13:54:16.026" v="13" actId="478"/>
          <ac:picMkLst>
            <pc:docMk/>
            <pc:sldMk cId="1316332722" sldId="338"/>
            <ac:picMk id="19" creationId="{3BD08594-3AA5-4713-9872-DB27C587D1B9}"/>
          </ac:picMkLst>
        </pc:picChg>
      </pc:sldChg>
      <pc:sldChg chg="modSp add del mod">
        <pc:chgData name="Hilde Thys" userId="6c3e502f-a609-4e85-8897-dbd4dae116eb" providerId="ADAL" clId="{453EDE4B-7C65-4525-8267-786027957353}" dt="2025-04-22T13:57:53.436" v="38" actId="47"/>
        <pc:sldMkLst>
          <pc:docMk/>
          <pc:sldMk cId="238161106" sldId="339"/>
        </pc:sldMkLst>
        <pc:spChg chg="mod">
          <ac:chgData name="Hilde Thys" userId="6c3e502f-a609-4e85-8897-dbd4dae116eb" providerId="ADAL" clId="{453EDE4B-7C65-4525-8267-786027957353}" dt="2025-04-22T13:52:07.471" v="8" actId="27636"/>
          <ac:spMkLst>
            <pc:docMk/>
            <pc:sldMk cId="238161106" sldId="339"/>
            <ac:spMk id="3" creationId="{F4CF222A-E09F-6D67-CD86-B466CC3B6E80}"/>
          </ac:spMkLst>
        </pc:spChg>
      </pc:sldChg>
      <pc:sldChg chg="add del">
        <pc:chgData name="Hilde Thys" userId="6c3e502f-a609-4e85-8897-dbd4dae116eb" providerId="ADAL" clId="{453EDE4B-7C65-4525-8267-786027957353}" dt="2025-04-22T14:02:55.274" v="70"/>
        <pc:sldMkLst>
          <pc:docMk/>
          <pc:sldMk cId="1169185942" sldId="339"/>
        </pc:sldMkLst>
      </pc:sldChg>
      <pc:sldChg chg="add del">
        <pc:chgData name="Hilde Thys" userId="6c3e502f-a609-4e85-8897-dbd4dae116eb" providerId="ADAL" clId="{453EDE4B-7C65-4525-8267-786027957353}" dt="2025-04-22T13:57:54.644" v="39" actId="47"/>
        <pc:sldMkLst>
          <pc:docMk/>
          <pc:sldMk cId="1169185942" sldId="340"/>
        </pc:sldMkLst>
      </pc:sldChg>
      <pc:sldMasterChg chg="addSp delSp modSp mod modSldLayout">
        <pc:chgData name="Hilde Thys" userId="6c3e502f-a609-4e85-8897-dbd4dae116eb" providerId="ADAL" clId="{453EDE4B-7C65-4525-8267-786027957353}" dt="2025-04-22T14:01:33.465" v="64"/>
        <pc:sldMasterMkLst>
          <pc:docMk/>
          <pc:sldMasterMk cId="0" sldId="2147483648"/>
        </pc:sldMasterMkLst>
        <pc:picChg chg="add del">
          <ac:chgData name="Hilde Thys" userId="6c3e502f-a609-4e85-8897-dbd4dae116eb" providerId="ADAL" clId="{453EDE4B-7C65-4525-8267-786027957353}" dt="2025-04-22T13:57:09.181" v="33" actId="478"/>
          <ac:picMkLst>
            <pc:docMk/>
            <pc:sldMasterMk cId="0" sldId="2147483648"/>
            <ac:picMk id="8" creationId="{160682F4-3E43-9169-00D9-ABF4A07E2682}"/>
          </ac:picMkLst>
        </pc:picChg>
        <pc:picChg chg="add mod">
          <ac:chgData name="Hilde Thys" userId="6c3e502f-a609-4e85-8897-dbd4dae116eb" providerId="ADAL" clId="{453EDE4B-7C65-4525-8267-786027957353}" dt="2025-04-22T13:57:01.336" v="32" actId="14100"/>
          <ac:picMkLst>
            <pc:docMk/>
            <pc:sldMasterMk cId="0" sldId="2147483648"/>
            <ac:picMk id="9" creationId="{209CADE1-3C3D-6148-3AC7-FD9F83942419}"/>
          </ac:picMkLst>
        </pc:picChg>
        <pc:sldLayoutChg chg="addSp delSp modSp mod">
          <pc:chgData name="Hilde Thys" userId="6c3e502f-a609-4e85-8897-dbd4dae116eb" providerId="ADAL" clId="{453EDE4B-7C65-4525-8267-786027957353}" dt="2025-04-22T14:00:08.778" v="55" actId="21"/>
          <pc:sldLayoutMkLst>
            <pc:docMk/>
            <pc:sldMasterMk cId="0" sldId="2147483648"/>
            <pc:sldLayoutMk cId="0" sldId="2147483649"/>
          </pc:sldLayoutMkLst>
          <pc:picChg chg="add del mod">
            <ac:chgData name="Hilde Thys" userId="6c3e502f-a609-4e85-8897-dbd4dae116eb" providerId="ADAL" clId="{453EDE4B-7C65-4525-8267-786027957353}" dt="2025-04-22T14:00:08.778" v="55" actId="21"/>
            <ac:picMkLst>
              <pc:docMk/>
              <pc:sldMasterMk cId="0" sldId="2147483648"/>
              <pc:sldLayoutMk cId="0" sldId="2147483649"/>
              <ac:picMk id="8" creationId="{5CEE4C00-6A26-5E08-3DE2-045D9DABC903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0:16.824" v="56"/>
          <pc:sldLayoutMkLst>
            <pc:docMk/>
            <pc:sldMasterMk cId="0" sldId="2147483648"/>
            <pc:sldLayoutMk cId="0" sldId="2147483650"/>
          </pc:sldLayoutMkLst>
          <pc:picChg chg="add mod">
            <ac:chgData name="Hilde Thys" userId="6c3e502f-a609-4e85-8897-dbd4dae116eb" providerId="ADAL" clId="{453EDE4B-7C65-4525-8267-786027957353}" dt="2025-04-22T14:00:16.824" v="56"/>
            <ac:picMkLst>
              <pc:docMk/>
              <pc:sldMasterMk cId="0" sldId="2147483648"/>
              <pc:sldLayoutMk cId="0" sldId="2147483650"/>
              <ac:picMk id="8" creationId="{5CEE4C00-6A26-5E08-3DE2-045D9DABC903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03.921" v="57"/>
          <pc:sldLayoutMkLst>
            <pc:docMk/>
            <pc:sldMasterMk cId="0" sldId="2147483648"/>
            <pc:sldLayoutMk cId="0" sldId="2147483652"/>
          </pc:sldLayoutMkLst>
          <pc:picChg chg="add mod">
            <ac:chgData name="Hilde Thys" userId="6c3e502f-a609-4e85-8897-dbd4dae116eb" providerId="ADAL" clId="{453EDE4B-7C65-4525-8267-786027957353}" dt="2025-04-22T13:56:38.471" v="28"/>
            <ac:picMkLst>
              <pc:docMk/>
              <pc:sldMasterMk cId="0" sldId="2147483648"/>
              <pc:sldLayoutMk cId="0" sldId="2147483652"/>
              <ac:picMk id="9" creationId="{E64F8B4A-0788-7185-FE7E-A4EE4ABD1870}"/>
            </ac:picMkLst>
          </pc:picChg>
          <pc:picChg chg="add mod">
            <ac:chgData name="Hilde Thys" userId="6c3e502f-a609-4e85-8897-dbd4dae116eb" providerId="ADAL" clId="{453EDE4B-7C65-4525-8267-786027957353}" dt="2025-04-22T14:01:03.921" v="57"/>
            <ac:picMkLst>
              <pc:docMk/>
              <pc:sldMasterMk cId="0" sldId="2147483648"/>
              <pc:sldLayoutMk cId="0" sldId="2147483652"/>
              <ac:picMk id="10" creationId="{A39C7131-421A-3E8B-D6F3-6BB1AE8F6E62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15.268" v="58"/>
          <pc:sldLayoutMkLst>
            <pc:docMk/>
            <pc:sldMasterMk cId="0" sldId="2147483648"/>
            <pc:sldLayoutMk cId="0" sldId="2147483653"/>
          </pc:sldLayoutMkLst>
          <pc:picChg chg="add mod">
            <ac:chgData name="Hilde Thys" userId="6c3e502f-a609-4e85-8897-dbd4dae116eb" providerId="ADAL" clId="{453EDE4B-7C65-4525-8267-786027957353}" dt="2025-04-22T14:01:15.268" v="58"/>
            <ac:picMkLst>
              <pc:docMk/>
              <pc:sldMasterMk cId="0" sldId="2147483648"/>
              <pc:sldLayoutMk cId="0" sldId="2147483653"/>
              <ac:picMk id="10" creationId="{4CEBE75F-0870-234A-BBF3-7BDC3B0A98C4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18.317" v="59"/>
          <pc:sldLayoutMkLst>
            <pc:docMk/>
            <pc:sldMasterMk cId="0" sldId="2147483648"/>
            <pc:sldLayoutMk cId="0" sldId="2147483654"/>
          </pc:sldLayoutMkLst>
          <pc:picChg chg="add mod">
            <ac:chgData name="Hilde Thys" userId="6c3e502f-a609-4e85-8897-dbd4dae116eb" providerId="ADAL" clId="{453EDE4B-7C65-4525-8267-786027957353}" dt="2025-04-22T14:01:18.317" v="59"/>
            <ac:picMkLst>
              <pc:docMk/>
              <pc:sldMasterMk cId="0" sldId="2147483648"/>
              <pc:sldLayoutMk cId="0" sldId="2147483654"/>
              <ac:picMk id="6" creationId="{93CD6B75-625E-80CA-97B9-774E7D3958FB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21.605" v="60"/>
          <pc:sldLayoutMkLst>
            <pc:docMk/>
            <pc:sldMasterMk cId="0" sldId="2147483648"/>
            <pc:sldLayoutMk cId="0" sldId="2147483655"/>
          </pc:sldLayoutMkLst>
          <pc:picChg chg="add mod">
            <ac:chgData name="Hilde Thys" userId="6c3e502f-a609-4e85-8897-dbd4dae116eb" providerId="ADAL" clId="{453EDE4B-7C65-4525-8267-786027957353}" dt="2025-04-22T14:01:21.605" v="60"/>
            <ac:picMkLst>
              <pc:docMk/>
              <pc:sldMasterMk cId="0" sldId="2147483648"/>
              <pc:sldLayoutMk cId="0" sldId="2147483655"/>
              <ac:picMk id="5" creationId="{06647EE1-C3A9-A551-B97C-AD91ECBE4ACF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24.198" v="61"/>
          <pc:sldLayoutMkLst>
            <pc:docMk/>
            <pc:sldMasterMk cId="0" sldId="2147483648"/>
            <pc:sldLayoutMk cId="0" sldId="2147483656"/>
          </pc:sldLayoutMkLst>
          <pc:picChg chg="add mod">
            <ac:chgData name="Hilde Thys" userId="6c3e502f-a609-4e85-8897-dbd4dae116eb" providerId="ADAL" clId="{453EDE4B-7C65-4525-8267-786027957353}" dt="2025-04-22T14:01:24.198" v="61"/>
            <ac:picMkLst>
              <pc:docMk/>
              <pc:sldMasterMk cId="0" sldId="2147483648"/>
              <pc:sldLayoutMk cId="0" sldId="2147483656"/>
              <ac:picMk id="8" creationId="{A72E12AA-3E8C-ADEF-3961-C0282301CE34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27.236" v="62"/>
          <pc:sldLayoutMkLst>
            <pc:docMk/>
            <pc:sldMasterMk cId="0" sldId="2147483648"/>
            <pc:sldLayoutMk cId="0" sldId="2147483657"/>
          </pc:sldLayoutMkLst>
          <pc:picChg chg="add mod">
            <ac:chgData name="Hilde Thys" userId="6c3e502f-a609-4e85-8897-dbd4dae116eb" providerId="ADAL" clId="{453EDE4B-7C65-4525-8267-786027957353}" dt="2025-04-22T14:01:27.236" v="62"/>
            <ac:picMkLst>
              <pc:docMk/>
              <pc:sldMasterMk cId="0" sldId="2147483648"/>
              <pc:sldLayoutMk cId="0" sldId="2147483657"/>
              <ac:picMk id="8" creationId="{48FC1CDD-5FEE-45AC-5CEE-04A1C093EBF2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30.244" v="63"/>
          <pc:sldLayoutMkLst>
            <pc:docMk/>
            <pc:sldMasterMk cId="0" sldId="2147483648"/>
            <pc:sldLayoutMk cId="0" sldId="2147483658"/>
          </pc:sldLayoutMkLst>
          <pc:picChg chg="add mod">
            <ac:chgData name="Hilde Thys" userId="6c3e502f-a609-4e85-8897-dbd4dae116eb" providerId="ADAL" clId="{453EDE4B-7C65-4525-8267-786027957353}" dt="2025-04-22T14:01:30.244" v="63"/>
            <ac:picMkLst>
              <pc:docMk/>
              <pc:sldMasterMk cId="0" sldId="2147483648"/>
              <pc:sldLayoutMk cId="0" sldId="2147483658"/>
              <ac:picMk id="7" creationId="{875C53B6-F276-9C6F-49F2-C99873B3E8E9}"/>
            </ac:picMkLst>
          </pc:picChg>
        </pc:sldLayoutChg>
        <pc:sldLayoutChg chg="addSp modSp">
          <pc:chgData name="Hilde Thys" userId="6c3e502f-a609-4e85-8897-dbd4dae116eb" providerId="ADAL" clId="{453EDE4B-7C65-4525-8267-786027957353}" dt="2025-04-22T14:01:33.465" v="64"/>
          <pc:sldLayoutMkLst>
            <pc:docMk/>
            <pc:sldMasterMk cId="0" sldId="2147483648"/>
            <pc:sldLayoutMk cId="0" sldId="2147483659"/>
          </pc:sldLayoutMkLst>
          <pc:picChg chg="add mod">
            <ac:chgData name="Hilde Thys" userId="6c3e502f-a609-4e85-8897-dbd4dae116eb" providerId="ADAL" clId="{453EDE4B-7C65-4525-8267-786027957353}" dt="2025-04-22T14:01:33.465" v="64"/>
            <ac:picMkLst>
              <pc:docMk/>
              <pc:sldMasterMk cId="0" sldId="2147483648"/>
              <pc:sldLayoutMk cId="0" sldId="2147483659"/>
              <ac:picMk id="7" creationId="{ABA9D26F-E9CE-E532-19E8-BBDAEB7C5D5F}"/>
            </ac:picMkLst>
          </pc:picChg>
        </pc:sldLayoutChg>
      </pc:sldMasterChg>
      <pc:sldMasterChg chg="new mod addSldLayout">
        <pc:chgData name="Hilde Thys" userId="6c3e502f-a609-4e85-8897-dbd4dae116eb" providerId="ADAL" clId="{453EDE4B-7C65-4525-8267-786027957353}" dt="2025-04-22T13:55:13.195" v="22" actId="6938"/>
        <pc:sldMasterMkLst>
          <pc:docMk/>
          <pc:sldMasterMk cId="1846977990" sldId="2147483660"/>
        </pc:sldMasterMkLst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448996866" sldId="2147483661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856207122" sldId="2147483662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009460222" sldId="2147483663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1673247067" sldId="2147483664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3892217485" sldId="2147483665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65132652" sldId="2147483666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3881880122" sldId="2147483667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816469297" sldId="2147483668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809569164" sldId="2147483669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4175211126" sldId="2147483670"/>
          </pc:sldLayoutMkLst>
        </pc:sldLayoutChg>
        <pc:sldLayoutChg chg="new replId">
          <pc:chgData name="Hilde Thys" userId="6c3e502f-a609-4e85-8897-dbd4dae116eb" providerId="ADAL" clId="{453EDE4B-7C65-4525-8267-786027957353}" dt="2025-04-22T13:55:13.195" v="22" actId="6938"/>
          <pc:sldLayoutMkLst>
            <pc:docMk/>
            <pc:sldMasterMk cId="1846977990" sldId="2147483660"/>
            <pc:sldLayoutMk cId="2479267454" sldId="2147483671"/>
          </pc:sldLayoutMkLst>
        </pc:sldLayoutChg>
      </pc:sldMasterChg>
    </pc:docChg>
  </pc:docChgLst>
  <pc:docChgLst>
    <pc:chgData name="Hilde Thys" userId="6c3e502f-a609-4e85-8897-dbd4dae116eb" providerId="ADAL" clId="{A3762F97-FDED-4796-B127-E0AFE23C53DD}"/>
    <pc:docChg chg="undo custSel addSld delSld modSld">
      <pc:chgData name="Hilde Thys" userId="6c3e502f-a609-4e85-8897-dbd4dae116eb" providerId="ADAL" clId="{A3762F97-FDED-4796-B127-E0AFE23C53DD}" dt="2025-04-17T14:34:27.154" v="96" actId="1035"/>
      <pc:docMkLst>
        <pc:docMk/>
      </pc:docMkLst>
      <pc:sldChg chg="modSp mod">
        <pc:chgData name="Hilde Thys" userId="6c3e502f-a609-4e85-8897-dbd4dae116eb" providerId="ADAL" clId="{A3762F97-FDED-4796-B127-E0AFE23C53DD}" dt="2025-04-17T14:24:08.465" v="14" actId="404"/>
        <pc:sldMkLst>
          <pc:docMk/>
          <pc:sldMk cId="0" sldId="256"/>
        </pc:sldMkLst>
      </pc:sldChg>
      <pc:sldChg chg="del">
        <pc:chgData name="Hilde Thys" userId="6c3e502f-a609-4e85-8897-dbd4dae116eb" providerId="ADAL" clId="{A3762F97-FDED-4796-B127-E0AFE23C53DD}" dt="2025-04-17T14:24:34.127" v="17" actId="47"/>
        <pc:sldMkLst>
          <pc:docMk/>
          <pc:sldMk cId="2380840447" sldId="294"/>
        </pc:sldMkLst>
      </pc:sldChg>
      <pc:sldChg chg="addSp delSp modSp mod">
        <pc:chgData name="Hilde Thys" userId="6c3e502f-a609-4e85-8897-dbd4dae116eb" providerId="ADAL" clId="{A3762F97-FDED-4796-B127-E0AFE23C53DD}" dt="2025-04-17T14:34:27.154" v="96" actId="1035"/>
        <pc:sldMkLst>
          <pc:docMk/>
          <pc:sldMk cId="3963420687" sldId="304"/>
        </pc:sldMkLst>
        <pc:spChg chg="mod">
          <ac:chgData name="Hilde Thys" userId="6c3e502f-a609-4e85-8897-dbd4dae116eb" providerId="ADAL" clId="{A3762F97-FDED-4796-B127-E0AFE23C53DD}" dt="2025-04-17T14:34:27.154" v="96" actId="1035"/>
          <ac:spMkLst>
            <pc:docMk/>
            <pc:sldMk cId="3963420687" sldId="304"/>
            <ac:spMk id="52" creationId="{C3EDBA11-E78C-C711-C970-28DE790F36C6}"/>
          </ac:spMkLst>
        </pc:spChg>
        <pc:spChg chg="mod">
          <ac:chgData name="Hilde Thys" userId="6c3e502f-a609-4e85-8897-dbd4dae116eb" providerId="ADAL" clId="{A3762F97-FDED-4796-B127-E0AFE23C53DD}" dt="2025-04-17T14:29:39.595" v="60"/>
          <ac:spMkLst>
            <pc:docMk/>
            <pc:sldMk cId="3963420687" sldId="304"/>
            <ac:spMk id="63" creationId="{227DD7D8-19F9-A567-0EF7-5B226D57F78B}"/>
          </ac:spMkLst>
        </pc:spChg>
        <pc:grpChg chg="add mod">
          <ac:chgData name="Hilde Thys" userId="6c3e502f-a609-4e85-8897-dbd4dae116eb" providerId="ADAL" clId="{A3762F97-FDED-4796-B127-E0AFE23C53DD}" dt="2025-04-17T14:29:39.595" v="60"/>
          <ac:grpSpMkLst>
            <pc:docMk/>
            <pc:sldMk cId="3963420687" sldId="304"/>
            <ac:grpSpMk id="59" creationId="{4BBF8F45-A580-CE21-11F9-944269A12228}"/>
          </ac:grpSpMkLst>
        </pc:grpChg>
      </pc:sldChg>
      <pc:sldChg chg="modSp mod">
        <pc:chgData name="Hilde Thys" userId="6c3e502f-a609-4e85-8897-dbd4dae116eb" providerId="ADAL" clId="{A3762F97-FDED-4796-B127-E0AFE23C53DD}" dt="2025-04-17T14:34:12.578" v="88" actId="1076"/>
        <pc:sldMkLst>
          <pc:docMk/>
          <pc:sldMk cId="1550219738" sldId="305"/>
        </pc:sldMkLst>
        <pc:spChg chg="mod">
          <ac:chgData name="Hilde Thys" userId="6c3e502f-a609-4e85-8897-dbd4dae116eb" providerId="ADAL" clId="{A3762F97-FDED-4796-B127-E0AFE23C53DD}" dt="2025-04-17T14:34:12.578" v="88" actId="1076"/>
          <ac:spMkLst>
            <pc:docMk/>
            <pc:sldMk cId="1550219738" sldId="305"/>
            <ac:spMk id="13" creationId="{489B97D0-4BF4-C490-1D0E-AFB5C1F62E97}"/>
          </ac:spMkLst>
        </pc:spChg>
        <pc:spChg chg="mod">
          <ac:chgData name="Hilde Thys" userId="6c3e502f-a609-4e85-8897-dbd4dae116eb" providerId="ADAL" clId="{A3762F97-FDED-4796-B127-E0AFE23C53DD}" dt="2025-04-17T14:34:06.604" v="86" actId="1036"/>
          <ac:spMkLst>
            <pc:docMk/>
            <pc:sldMk cId="1550219738" sldId="305"/>
            <ac:spMk id="15" creationId="{FBE879D5-AB76-53E8-5A12-664523C4818C}"/>
          </ac:spMkLst>
        </pc:spChg>
      </pc:sldChg>
      <pc:sldChg chg="addSp delSp modSp mod">
        <pc:chgData name="Hilde Thys" userId="6c3e502f-a609-4e85-8897-dbd4dae116eb" providerId="ADAL" clId="{A3762F97-FDED-4796-B127-E0AFE23C53DD}" dt="2025-04-17T14:34:00.287" v="80" actId="1035"/>
        <pc:sldMkLst>
          <pc:docMk/>
          <pc:sldMk cId="3213393284" sldId="308"/>
        </pc:sldMkLst>
        <pc:spChg chg="mod">
          <ac:chgData name="Hilde Thys" userId="6c3e502f-a609-4e85-8897-dbd4dae116eb" providerId="ADAL" clId="{A3762F97-FDED-4796-B127-E0AFE23C53DD}" dt="2025-04-17T14:34:00.287" v="80" actId="1035"/>
          <ac:spMkLst>
            <pc:docMk/>
            <pc:sldMk cId="3213393284" sldId="308"/>
            <ac:spMk id="14" creationId="{7C5A9FE0-DBDF-774A-BD04-7D21C5BF3930}"/>
          </ac:spMkLst>
        </pc:spChg>
        <pc:spChg chg="add mod">
          <ac:chgData name="Hilde Thys" userId="6c3e502f-a609-4e85-8897-dbd4dae116eb" providerId="ADAL" clId="{A3762F97-FDED-4796-B127-E0AFE23C53DD}" dt="2025-04-17T14:30:06.155" v="61"/>
          <ac:spMkLst>
            <pc:docMk/>
            <pc:sldMk cId="3213393284" sldId="308"/>
            <ac:spMk id="17" creationId="{B703209F-338E-E95C-F799-3EA89D56F261}"/>
          </ac:spMkLst>
        </pc:spChg>
        <pc:grpChg chg="add mod">
          <ac:chgData name="Hilde Thys" userId="6c3e502f-a609-4e85-8897-dbd4dae116eb" providerId="ADAL" clId="{A3762F97-FDED-4796-B127-E0AFE23C53DD}" dt="2025-04-17T14:30:39.211" v="66" actId="14100"/>
          <ac:grpSpMkLst>
            <pc:docMk/>
            <pc:sldMk cId="3213393284" sldId="308"/>
            <ac:grpSpMk id="16" creationId="{8FA08E4F-603A-1154-6C9E-72FE4D97A520}"/>
          </ac:grpSpMkLst>
        </pc:grpChg>
      </pc:sldChg>
      <pc:sldChg chg="addSp delSp modSp mod">
        <pc:chgData name="Hilde Thys" userId="6c3e502f-a609-4e85-8897-dbd4dae116eb" providerId="ADAL" clId="{A3762F97-FDED-4796-B127-E0AFE23C53DD}" dt="2025-04-17T14:33:39.627" v="72" actId="1035"/>
        <pc:sldMkLst>
          <pc:docMk/>
          <pc:sldMk cId="183121835" sldId="310"/>
        </pc:sldMkLst>
        <pc:spChg chg="mod">
          <ac:chgData name="Hilde Thys" userId="6c3e502f-a609-4e85-8897-dbd4dae116eb" providerId="ADAL" clId="{A3762F97-FDED-4796-B127-E0AFE23C53DD}" dt="2025-04-17T14:33:27.048" v="69" actId="1076"/>
          <ac:spMkLst>
            <pc:docMk/>
            <pc:sldMk cId="183121835" sldId="310"/>
            <ac:spMk id="13" creationId="{F4E8C252-05AB-4BE9-8926-B914D361EA8F}"/>
          </ac:spMkLst>
        </pc:spChg>
        <pc:spChg chg="mod">
          <ac:chgData name="Hilde Thys" userId="6c3e502f-a609-4e85-8897-dbd4dae116eb" providerId="ADAL" clId="{A3762F97-FDED-4796-B127-E0AFE23C53DD}" dt="2025-04-17T14:33:39.627" v="72" actId="1035"/>
          <ac:spMkLst>
            <pc:docMk/>
            <pc:sldMk cId="183121835" sldId="310"/>
            <ac:spMk id="14" creationId="{9E2AB658-B342-16B9-3274-1DB43D126037}"/>
          </ac:spMkLst>
        </pc:spChg>
        <pc:spChg chg="add mod">
          <ac:chgData name="Hilde Thys" userId="6c3e502f-a609-4e85-8897-dbd4dae116eb" providerId="ADAL" clId="{A3762F97-FDED-4796-B127-E0AFE23C53DD}" dt="2025-04-17T14:28:44.287" v="53"/>
          <ac:spMkLst>
            <pc:docMk/>
            <pc:sldMk cId="183121835" sldId="310"/>
            <ac:spMk id="16" creationId="{0AE38D3A-B166-807C-8406-AED8B9F655F2}"/>
          </ac:spMkLst>
        </pc:spChg>
        <pc:grpChg chg="add mod">
          <ac:chgData name="Hilde Thys" userId="6c3e502f-a609-4e85-8897-dbd4dae116eb" providerId="ADAL" clId="{A3762F97-FDED-4796-B127-E0AFE23C53DD}" dt="2025-04-17T14:29:11.622" v="59" actId="14100"/>
          <ac:grpSpMkLst>
            <pc:docMk/>
            <pc:sldMk cId="183121835" sldId="310"/>
            <ac:grpSpMk id="15" creationId="{2DBE5EBA-6375-02E5-7941-4ECB7D5043DC}"/>
          </ac:grpSpMkLst>
        </pc:grpChg>
      </pc:sldChg>
      <pc:sldChg chg="delSp modSp add mod setBg">
        <pc:chgData name="Hilde Thys" userId="6c3e502f-a609-4e85-8897-dbd4dae116eb" providerId="ADAL" clId="{A3762F97-FDED-4796-B127-E0AFE23C53DD}" dt="2025-04-17T14:25:46.296" v="51" actId="1076"/>
        <pc:sldMkLst>
          <pc:docMk/>
          <pc:sldMk cId="981738413" sldId="311"/>
        </pc:sldMkLst>
        <pc:spChg chg="mod">
          <ac:chgData name="Hilde Thys" userId="6c3e502f-a609-4e85-8897-dbd4dae116eb" providerId="ADAL" clId="{A3762F97-FDED-4796-B127-E0AFE23C53DD}" dt="2025-04-17T14:25:46.296" v="51" actId="1076"/>
          <ac:spMkLst>
            <pc:docMk/>
            <pc:sldMk cId="981738413" sldId="311"/>
            <ac:spMk id="8" creationId="{A77DF35E-FC63-E19F-7C6B-D1095103FE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5C53B6-F276-9C6F-49F2-C99873B3E8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A9D26F-E9CE-E532-19E8-BBDAEB7C5D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DE299-7DCA-5645-23B1-4984D393E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ACC422-4092-CFE3-51AD-EFA047178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A677B-BEA1-2BF1-A848-94C94796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2E110-A6E7-F171-1DEB-AEDBCB312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DD48D-E722-C436-F562-1987302B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8996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FECB7-E069-A924-4C17-429C7E2E3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1F136-150C-53E0-63D2-A2248E5C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8FC78-50D1-8F13-C7C4-8396D6F20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CC14A-9DCF-BA81-022A-59D8B14E6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EAAE3-0582-EE74-CAFB-88D59A048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56207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F12BF-C399-4917-C2E2-6F09ABD01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49310-5B88-7ABE-F370-073B6F7F1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8FC63-BC2C-D81C-7EB7-7E500FBC7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25725-21A1-F564-9599-A4551FA7F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E0729-05B0-3F88-39E3-743D69A9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094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DA54-56AA-9A90-71EA-EC8CFD100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7C6F2-A1BA-A22A-9EEE-783D1CC66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2D2DF-8B79-1605-7C0E-B936777A0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73271-4302-5C51-1759-0D5E0FC5D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AD3D6-D6EA-E811-1357-E1950DA5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C26DCE-2A2F-D661-9E8F-AF07E233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3247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306F-9719-4F6F-2D37-2E58BB1D6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E6794-FC49-9378-894F-928D4E0D5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ABEE3B-D41D-9ACB-4452-DB1C6C58D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88E201-2F30-AC49-A3D5-F6401B6999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1337AE-5885-BC7F-1323-AE51B3B98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19AAD8-39EC-FFBB-0A76-F384AA89E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715A78-B64B-50A5-141D-E16D3CDF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3C0F0C-1BB0-AA95-890C-B251BCC05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221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973DD-F21E-A51D-304A-DF5CA0C2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0922BA-0751-2640-9A6F-769A28F8A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217476-2B28-11B6-437E-42E6E93C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853B6F-E534-37CA-A2B0-4A9A8993B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5132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D18EA2-E95A-D989-AAF5-173429480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0208FB-D0F5-DEE5-D7B9-12DF97EBE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7440C-3BD1-117D-D4BD-C80846C1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81880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67EEC-640E-F1AA-F073-A06B9120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E2534-26D5-9228-9C57-30CB15EFE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BE7AB-D593-53A6-9B40-1D81C1A96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4DB80-087D-5000-181D-F14648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EB0DF-6EAA-C8ED-B6B5-8144306B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898DE-D1F5-65E5-8E04-EAEDD6ACE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1646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EE4C00-6A26-5E08-3DE2-045D9DABC9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19C29-BC4B-0B8D-63F3-E4D41244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549F39-55A5-3CDC-36CF-62BE1FD36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EADF55-96CF-1BD4-9399-441918CF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0380A-055F-492B-89B2-681326B2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3C25D-EA66-69ED-E357-3D32540DD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284D3-0BB2-D5A3-5CD5-3E7D0990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09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F742B-40F8-20C8-9670-992C73B2F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B01CB-890E-1C15-C354-DA41515A1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A9E9D-0652-E3F4-643B-388DE22D3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21737-6C88-C007-5DAB-05DD37E9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9D76B-4623-C10B-FCC3-DF0B0BC9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75211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C4301-7134-98E6-C317-0876B9117A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02862-8DC4-ECD5-FE79-9926CBA78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C1CC7-5FB4-933B-4189-3B94919AB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29E5A-45E2-1590-6F8E-58FB185EE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518EC-6819-B19B-EE6F-BF6E3BE08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7926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9C7131-421A-3E8B-D6F3-6BB1AE8F6E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EBE75F-0870-234A-BBF3-7BDC3B0A98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CD6B75-625E-80CA-97B9-774E7D3958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647EE1-C3A9-A551-B97C-AD91ECBE4A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2E12AA-3E8C-ADEF-3961-C0282301C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FC1CDD-5FEE-45AC-5CEE-04A1C093EB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9" y="9825506"/>
            <a:ext cx="2590800" cy="27798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5828D6-B946-A3C1-A909-9B90F0A44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0DBA9-A5E1-7272-DEB0-63870500A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9DADC-4074-FF47-CC8C-B5AD8A2D8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7128D6-5CDF-416D-B7C7-B552DB427687}" type="datetimeFigureOut">
              <a:rPr lang="en-BE" smtClean="0"/>
              <a:t>22/04/2025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7E003-B9BE-31EF-775D-D950490EA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F85A9-66D7-E944-EBDA-04B278E45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9E0759-8F6B-477A-AB71-622C5E6D189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4697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rUxTKxvVu0WvK1nA_lh80kwumx7_p_lBhi_872NaSlBUMVo5NTRIMEpVNkk3MUdZSk9YVDlPU0wxVS4u&amp;route=shortur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t@ceemet.or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ceemet.org/" TargetMode="External"/><Relationship Id="rId5" Type="http://schemas.openxmlformats.org/officeDocument/2006/relationships/hyperlink" Target="https://twitter.com/ceemet" TargetMode="External"/><Relationship Id="rId4" Type="http://schemas.openxmlformats.org/officeDocument/2006/relationships/hyperlink" Target="http://www.ceemet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7AE95F-1EEF-4FB6-9206-87AE49050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30" y="0"/>
            <a:ext cx="8300636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CCC86E-A882-49C7-BF85-E1C842FDC27A}"/>
              </a:ext>
            </a:extLst>
          </p:cNvPr>
          <p:cNvSpPr/>
          <p:nvPr/>
        </p:nvSpPr>
        <p:spPr>
          <a:xfrm>
            <a:off x="857283" y="468350"/>
            <a:ext cx="9187263" cy="9376199"/>
          </a:xfrm>
          <a:prstGeom prst="rect">
            <a:avLst/>
          </a:prstGeom>
          <a:solidFill>
            <a:srgbClr val="E0E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1DB42-080F-4BD2-92EC-3EEFD4EB3245}"/>
              </a:ext>
            </a:extLst>
          </p:cNvPr>
          <p:cNvSpPr txBox="1"/>
          <p:nvPr/>
        </p:nvSpPr>
        <p:spPr>
          <a:xfrm>
            <a:off x="2257991" y="4109417"/>
            <a:ext cx="62715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335466"/>
                </a:solidFill>
              </a:rPr>
              <a:t>52</a:t>
            </a:r>
            <a:r>
              <a:rPr lang="en-GB" sz="3600" baseline="30000" dirty="0">
                <a:solidFill>
                  <a:srgbClr val="335466"/>
                </a:solidFill>
              </a:rPr>
              <a:t>nd</a:t>
            </a:r>
            <a:r>
              <a:rPr lang="en-GB" sz="3600" dirty="0">
                <a:solidFill>
                  <a:srgbClr val="335466"/>
                </a:solidFill>
              </a:rPr>
              <a:t> Health &amp; Safety Committee Meeting</a:t>
            </a:r>
          </a:p>
          <a:p>
            <a:endParaRPr lang="en-GB" sz="2700" dirty="0">
              <a:solidFill>
                <a:srgbClr val="335466"/>
              </a:solidFill>
            </a:endParaRPr>
          </a:p>
          <a:p>
            <a:endParaRPr lang="en-GB" sz="2700" dirty="0">
              <a:solidFill>
                <a:srgbClr val="335466"/>
              </a:solidFill>
            </a:endParaRPr>
          </a:p>
          <a:p>
            <a:r>
              <a:rPr lang="en-GB" sz="2400" dirty="0">
                <a:solidFill>
                  <a:srgbClr val="335466"/>
                </a:solidFill>
              </a:rPr>
              <a:t>23 April 2025 – Berlin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18B9D2-3A48-29CE-6FB2-AB8A40C6D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57" y="1566653"/>
            <a:ext cx="9040913" cy="9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3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AFEE60-8888-FC2E-7020-C8E98537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Future of CII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DEB7A4-E95D-62B2-0A01-D80A4C73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200" y="2226474"/>
            <a:ext cx="14783556" cy="6787800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</a:pPr>
            <a:r>
              <a:rPr lang="de-AT" dirty="0" err="1"/>
              <a:t>Unfortunately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not </a:t>
            </a:r>
            <a:r>
              <a:rPr lang="de-AT" dirty="0" err="1"/>
              <a:t>financially</a:t>
            </a:r>
            <a:r>
              <a:rPr lang="de-AT" dirty="0"/>
              <a:t> </a:t>
            </a:r>
            <a:r>
              <a:rPr lang="de-AT" dirty="0" err="1"/>
              <a:t>sustainable</a:t>
            </a:r>
            <a:r>
              <a:rPr lang="de-AT" dirty="0"/>
              <a:t> at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moment</a:t>
            </a:r>
            <a:endParaRPr lang="de-AT" dirty="0"/>
          </a:p>
          <a:p>
            <a:pPr>
              <a:spcBef>
                <a:spcPts val="900"/>
              </a:spcBef>
            </a:pPr>
            <a:r>
              <a:rPr lang="de-AT" dirty="0"/>
              <a:t>Questions to </a:t>
            </a:r>
            <a:r>
              <a:rPr lang="de-AT" dirty="0" err="1"/>
              <a:t>resolve</a:t>
            </a:r>
            <a:r>
              <a:rPr lang="de-AT" dirty="0"/>
              <a:t>: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How</a:t>
            </a:r>
            <a:r>
              <a:rPr lang="de-AT" dirty="0"/>
              <a:t> </a:t>
            </a:r>
            <a:r>
              <a:rPr lang="de-AT" dirty="0" err="1"/>
              <a:t>important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topic</a:t>
            </a:r>
            <a:r>
              <a:rPr lang="de-AT" dirty="0"/>
              <a:t> of REACH/OSH for </a:t>
            </a:r>
            <a:r>
              <a:rPr lang="de-AT" dirty="0" err="1"/>
              <a:t>us</a:t>
            </a:r>
            <a:r>
              <a:rPr lang="de-AT" dirty="0"/>
              <a:t>?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What</a:t>
            </a:r>
            <a:r>
              <a:rPr lang="de-AT" dirty="0"/>
              <a:t> do </a:t>
            </a:r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expect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CII?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would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worth</a:t>
            </a:r>
            <a:r>
              <a:rPr lang="de-AT" dirty="0"/>
              <a:t> </a:t>
            </a:r>
            <a:r>
              <a:rPr lang="de-AT" dirty="0" err="1"/>
              <a:t>keeping</a:t>
            </a:r>
            <a:r>
              <a:rPr lang="de-AT" dirty="0"/>
              <a:t> (e.g. </a:t>
            </a:r>
            <a:r>
              <a:rPr lang="de-AT" dirty="0" err="1"/>
              <a:t>brand</a:t>
            </a:r>
            <a:r>
              <a:rPr lang="de-AT" dirty="0"/>
              <a:t>, REACH/OSH-Forum)?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 </a:t>
            </a:r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willing</a:t>
            </a:r>
            <a:r>
              <a:rPr lang="de-AT" dirty="0"/>
              <a:t> to </a:t>
            </a:r>
            <a:r>
              <a:rPr lang="de-AT" dirty="0" err="1"/>
              <a:t>contribute</a:t>
            </a:r>
            <a:r>
              <a:rPr lang="de-AT" dirty="0"/>
              <a:t> </a:t>
            </a:r>
            <a:r>
              <a:rPr lang="de-AT" dirty="0" err="1"/>
              <a:t>financially</a:t>
            </a:r>
            <a:r>
              <a:rPr lang="de-AT" dirty="0"/>
              <a:t>? </a:t>
            </a:r>
          </a:p>
          <a:p>
            <a:pPr>
              <a:spcBef>
                <a:spcPts val="900"/>
              </a:spcBef>
            </a:pPr>
            <a:r>
              <a:rPr lang="de-AT" dirty="0"/>
              <a:t>Different </a:t>
            </a:r>
            <a:r>
              <a:rPr lang="de-AT" dirty="0" err="1"/>
              <a:t>options</a:t>
            </a:r>
            <a:endParaRPr lang="de-AT" dirty="0"/>
          </a:p>
          <a:p>
            <a:pPr lvl="1">
              <a:spcBef>
                <a:spcPts val="900"/>
              </a:spcBef>
            </a:pPr>
            <a:r>
              <a:rPr lang="en-GB" dirty="0"/>
              <a:t>~60.000€ per year vs. “minimum activity model“ (raises other questions)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Synergies</a:t>
            </a:r>
            <a:r>
              <a:rPr lang="de-AT" dirty="0"/>
              <a:t> with Alliance for </a:t>
            </a:r>
            <a:r>
              <a:rPr lang="de-AT" dirty="0" err="1"/>
              <a:t>Sustainable</a:t>
            </a:r>
            <a:r>
              <a:rPr lang="de-AT" dirty="0"/>
              <a:t> Management of Chemical Risk (ASMoR)</a:t>
            </a:r>
          </a:p>
          <a:p>
            <a:pPr lvl="1">
              <a:spcBef>
                <a:spcPts val="900"/>
              </a:spcBef>
            </a:pPr>
            <a:r>
              <a:rPr lang="de-AT" dirty="0" err="1"/>
              <a:t>closing</a:t>
            </a:r>
            <a:r>
              <a:rPr lang="de-AT" dirty="0"/>
              <a:t> down of CII</a:t>
            </a:r>
          </a:p>
          <a:p>
            <a:pPr>
              <a:spcBef>
                <a:spcPts val="900"/>
              </a:spcBef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23986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74B4A-9B8F-440B-7C32-2EBF6A48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Alliance for </a:t>
            </a:r>
            <a:r>
              <a:rPr lang="de-AT" dirty="0" err="1"/>
              <a:t>Sustainable</a:t>
            </a:r>
            <a:r>
              <a:rPr lang="de-AT" dirty="0"/>
              <a:t> Management of Chemical Risk (ASMoR)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386F643-2654-5A8B-00B7-EC27F70F2F61}"/>
              </a:ext>
            </a:extLst>
          </p:cNvPr>
          <p:cNvSpPr txBox="1"/>
          <p:nvPr/>
        </p:nvSpPr>
        <p:spPr>
          <a:xfrm>
            <a:off x="924337" y="2385393"/>
            <a:ext cx="5605670" cy="526297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 err="1">
                <a:solidFill>
                  <a:schemeClr val="accent1"/>
                </a:solidFill>
                <a:latin typeface="+mj-lt"/>
              </a:rPr>
              <a:t>Overview</a:t>
            </a:r>
            <a:endParaRPr lang="de-AT" sz="3600" b="1" dirty="0">
              <a:solidFill>
                <a:schemeClr val="accent1"/>
              </a:solidFill>
              <a:latin typeface="+mj-lt"/>
            </a:endParaRPr>
          </a:p>
          <a:p>
            <a:endParaRPr lang="de-AT" sz="3000" dirty="0">
              <a:latin typeface="+mj-lt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de-AT" sz="3000" dirty="0">
                <a:latin typeface="+mj-lt"/>
              </a:rPr>
              <a:t>32 </a:t>
            </a:r>
            <a:r>
              <a:rPr lang="de-AT" sz="3000" dirty="0" err="1">
                <a:latin typeface="+mj-lt"/>
              </a:rPr>
              <a:t>members</a:t>
            </a:r>
            <a:r>
              <a:rPr lang="de-AT" sz="3000" dirty="0">
                <a:latin typeface="+mj-lt"/>
              </a:rPr>
              <a:t>, &gt; 20 also CII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de-AT" sz="3000" dirty="0">
                <a:latin typeface="+mj-lt"/>
              </a:rPr>
              <a:t>Consultant </a:t>
            </a:r>
            <a:r>
              <a:rPr lang="de-AT" sz="3000" dirty="0" err="1">
                <a:latin typeface="+mj-lt"/>
              </a:rPr>
              <a:t>as</a:t>
            </a:r>
            <a:r>
              <a:rPr lang="de-AT" sz="3000" dirty="0">
                <a:latin typeface="+mj-lt"/>
              </a:rPr>
              <a:t> </a:t>
            </a:r>
            <a:r>
              <a:rPr lang="de-AT" sz="3000" dirty="0" err="1">
                <a:latin typeface="+mj-lt"/>
              </a:rPr>
              <a:t>secretariat</a:t>
            </a:r>
            <a:endParaRPr lang="de-AT" sz="3000" dirty="0">
              <a:latin typeface="+mj-lt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de-AT" sz="3000" dirty="0" err="1">
                <a:latin typeface="+mj-lt"/>
              </a:rPr>
              <a:t>Scope</a:t>
            </a:r>
            <a:r>
              <a:rPr lang="de-AT" sz="3000" dirty="0">
                <a:latin typeface="+mj-lt"/>
              </a:rPr>
              <a:t>: REACH </a:t>
            </a:r>
            <a:r>
              <a:rPr lang="de-AT" sz="3000" dirty="0" err="1">
                <a:latin typeface="+mj-lt"/>
              </a:rPr>
              <a:t>revision</a:t>
            </a:r>
            <a:r>
              <a:rPr lang="de-AT" sz="3000" dirty="0">
                <a:latin typeface="+mj-lt"/>
              </a:rPr>
              <a:t> &amp; Essential Use Concept (EUC)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de-AT" sz="3000" dirty="0">
                <a:latin typeface="+mj-lt"/>
              </a:rPr>
              <a:t>2 different </a:t>
            </a:r>
            <a:r>
              <a:rPr lang="de-AT" sz="3000" dirty="0" err="1">
                <a:latin typeface="+mj-lt"/>
              </a:rPr>
              <a:t>member</a:t>
            </a:r>
            <a:r>
              <a:rPr lang="de-AT" sz="3000" dirty="0">
                <a:latin typeface="+mj-lt"/>
              </a:rPr>
              <a:t> </a:t>
            </a:r>
            <a:r>
              <a:rPr lang="de-AT" sz="3000" dirty="0" err="1">
                <a:latin typeface="+mj-lt"/>
              </a:rPr>
              <a:t>categories</a:t>
            </a:r>
            <a:endParaRPr lang="de-AT" sz="3000" dirty="0">
              <a:latin typeface="+mj-lt"/>
            </a:endParaRPr>
          </a:p>
          <a:p>
            <a:pPr marL="1200150" lvl="1" indent="-514350">
              <a:buFont typeface="Arial" panose="020B0604020202020204" pitchFamily="34" charset="0"/>
              <a:buChar char="•"/>
            </a:pPr>
            <a:r>
              <a:rPr lang="de-AT" sz="3000" dirty="0" err="1">
                <a:latin typeface="+mj-lt"/>
              </a:rPr>
              <a:t>contributing</a:t>
            </a:r>
            <a:r>
              <a:rPr lang="de-AT" sz="3000" dirty="0">
                <a:latin typeface="+mj-lt"/>
              </a:rPr>
              <a:t> (3000€ p.a.)</a:t>
            </a:r>
          </a:p>
          <a:p>
            <a:pPr marL="1200150" lvl="1" indent="-514350">
              <a:buFont typeface="Arial" panose="020B0604020202020204" pitchFamily="34" charset="0"/>
              <a:buChar char="•"/>
            </a:pPr>
            <a:r>
              <a:rPr lang="de-AT" sz="3000" dirty="0">
                <a:latin typeface="+mj-lt"/>
              </a:rPr>
              <a:t>non-</a:t>
            </a:r>
            <a:r>
              <a:rPr lang="de-AT" sz="3000" dirty="0" err="1">
                <a:latin typeface="+mj-lt"/>
              </a:rPr>
              <a:t>contributing</a:t>
            </a:r>
            <a:r>
              <a:rPr lang="de-AT" sz="3000" dirty="0">
                <a:latin typeface="+mj-lt"/>
              </a:rPr>
              <a:t> with </a:t>
            </a:r>
            <a:r>
              <a:rPr lang="de-AT" sz="3000" dirty="0" err="1">
                <a:latin typeface="+mj-lt"/>
              </a:rPr>
              <a:t>advisory</a:t>
            </a:r>
            <a:r>
              <a:rPr lang="de-AT" sz="3000" dirty="0">
                <a:latin typeface="+mj-lt"/>
              </a:rPr>
              <a:t> </a:t>
            </a:r>
            <a:r>
              <a:rPr lang="de-AT" sz="3000" dirty="0" err="1">
                <a:latin typeface="+mj-lt"/>
              </a:rPr>
              <a:t>role</a:t>
            </a:r>
            <a:endParaRPr lang="de-AT" sz="3000" dirty="0">
              <a:latin typeface="+mj-lt"/>
            </a:endParaRPr>
          </a:p>
          <a:p>
            <a:pPr marL="1200150" lvl="1" indent="-514350">
              <a:buFont typeface="Arial" panose="020B0604020202020204" pitchFamily="34" charset="0"/>
              <a:buChar char="•"/>
            </a:pPr>
            <a:r>
              <a:rPr lang="de-AT" sz="3000" dirty="0">
                <a:latin typeface="+mj-lt"/>
              </a:rPr>
              <a:t>no </a:t>
            </a:r>
            <a:r>
              <a:rPr lang="de-AT" sz="3000" dirty="0" err="1">
                <a:latin typeface="+mj-lt"/>
              </a:rPr>
              <a:t>opt</a:t>
            </a:r>
            <a:r>
              <a:rPr lang="de-AT" sz="3000" dirty="0">
                <a:latin typeface="+mj-lt"/>
              </a:rPr>
              <a:t>-out, all </a:t>
            </a:r>
            <a:r>
              <a:rPr lang="de-AT" sz="3000" dirty="0" err="1">
                <a:latin typeface="+mj-lt"/>
              </a:rPr>
              <a:t>logos</a:t>
            </a:r>
            <a:r>
              <a:rPr lang="de-AT" sz="3000" dirty="0">
                <a:latin typeface="+mj-lt"/>
              </a:rPr>
              <a:t> visible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49B1621-297B-7BE7-55E0-F64A6B17460C}"/>
              </a:ext>
            </a:extLst>
          </p:cNvPr>
          <p:cNvSpPr txBox="1"/>
          <p:nvPr/>
        </p:nvSpPr>
        <p:spPr>
          <a:xfrm>
            <a:off x="6751155" y="2385393"/>
            <a:ext cx="4904955" cy="623164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 err="1">
                <a:solidFill>
                  <a:srgbClr val="7030A0"/>
                </a:solidFill>
                <a:latin typeface="+mj-lt"/>
              </a:rPr>
              <a:t>Activities</a:t>
            </a:r>
            <a:endParaRPr lang="de-AT" sz="3600" b="1" dirty="0">
              <a:solidFill>
                <a:srgbClr val="7030A0"/>
              </a:solidFill>
              <a:latin typeface="+mj-lt"/>
            </a:endParaRPr>
          </a:p>
          <a:p>
            <a:endParaRPr lang="de-AT" sz="3600" dirty="0"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300" dirty="0" err="1">
                <a:latin typeface="+mj-lt"/>
              </a:rPr>
              <a:t>Positioning</a:t>
            </a:r>
            <a:r>
              <a:rPr lang="de-AT" sz="3300" dirty="0">
                <a:latin typeface="+mj-lt"/>
              </a:rPr>
              <a:t> on EUC</a:t>
            </a: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300" dirty="0">
                <a:latin typeface="+mj-lt"/>
              </a:rPr>
              <a:t>Promotion of RMOA</a:t>
            </a: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300" dirty="0" err="1">
                <a:latin typeface="+mj-lt"/>
              </a:rPr>
              <a:t>Competitiveness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as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more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general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topic</a:t>
            </a:r>
            <a:endParaRPr lang="de-AT" sz="3300" dirty="0"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300" dirty="0">
                <a:latin typeface="+mj-lt"/>
              </a:rPr>
              <a:t>Meetings with COM incl. Cabinets &amp; national </a:t>
            </a:r>
            <a:r>
              <a:rPr lang="de-AT" sz="3300" dirty="0" err="1">
                <a:latin typeface="+mj-lt"/>
              </a:rPr>
              <a:t>authorities</a:t>
            </a:r>
            <a:endParaRPr lang="de-AT" sz="3300" dirty="0"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de-AT" sz="3300" dirty="0">
              <a:latin typeface="+mj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0D09447-A3B1-7198-7DF2-68350C06DA1D}"/>
              </a:ext>
            </a:extLst>
          </p:cNvPr>
          <p:cNvSpPr txBox="1"/>
          <p:nvPr/>
        </p:nvSpPr>
        <p:spPr>
          <a:xfrm>
            <a:off x="11877260" y="2385394"/>
            <a:ext cx="5446641" cy="4816062"/>
          </a:xfrm>
          <a:prstGeom prst="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 err="1">
                <a:solidFill>
                  <a:srgbClr val="339933"/>
                </a:solidFill>
                <a:latin typeface="+mj-lt"/>
              </a:rPr>
              <a:t>Synergies</a:t>
            </a:r>
            <a:endParaRPr lang="de-AT" sz="3600" b="1" dirty="0">
              <a:solidFill>
                <a:srgbClr val="339933"/>
              </a:solidFill>
              <a:latin typeface="+mj-lt"/>
            </a:endParaRPr>
          </a:p>
          <a:p>
            <a:endParaRPr lang="de-AT" sz="3600" dirty="0">
              <a:latin typeface="+mj-lt"/>
            </a:endParaRP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300" dirty="0">
                <a:latin typeface="+mj-lt"/>
              </a:rPr>
              <a:t>Strong </a:t>
            </a:r>
            <a:r>
              <a:rPr lang="de-AT" sz="3300" dirty="0" err="1">
                <a:latin typeface="+mj-lt"/>
              </a:rPr>
              <a:t>overlaps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regarding</a:t>
            </a:r>
            <a:r>
              <a:rPr lang="de-AT" sz="3300" dirty="0">
                <a:latin typeface="+mj-lt"/>
              </a:rPr>
              <a:t> REACH </a:t>
            </a:r>
            <a:r>
              <a:rPr lang="de-AT" sz="3300" dirty="0" err="1">
                <a:latin typeface="+mj-lt"/>
              </a:rPr>
              <a:t>revision</a:t>
            </a:r>
            <a:r>
              <a:rPr lang="de-AT" sz="3300" dirty="0">
                <a:latin typeface="+mj-lt"/>
              </a:rPr>
              <a:t> &amp; RMOA</a:t>
            </a: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300" dirty="0">
                <a:latin typeface="+mj-lt"/>
              </a:rPr>
              <a:t>Elements of ASMoR </a:t>
            </a:r>
            <a:r>
              <a:rPr lang="de-AT" sz="3300" dirty="0" err="1">
                <a:latin typeface="+mj-lt"/>
              </a:rPr>
              <a:t>positions</a:t>
            </a:r>
            <a:r>
              <a:rPr lang="de-AT" sz="3300" dirty="0">
                <a:latin typeface="+mj-lt"/>
              </a:rPr>
              <a:t> </a:t>
            </a:r>
            <a:r>
              <a:rPr lang="de-AT" sz="3300" dirty="0" err="1">
                <a:latin typeface="+mj-lt"/>
              </a:rPr>
              <a:t>by</a:t>
            </a:r>
            <a:r>
              <a:rPr lang="de-AT" sz="3300" dirty="0">
                <a:latin typeface="+mj-lt"/>
              </a:rPr>
              <a:t> CII</a:t>
            </a: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300" dirty="0">
                <a:latin typeface="+mj-lt"/>
              </a:rPr>
              <a:t>CII = OSH-</a:t>
            </a:r>
            <a:r>
              <a:rPr lang="de-AT" sz="3300" dirty="0" err="1">
                <a:latin typeface="+mj-lt"/>
              </a:rPr>
              <a:t>perspective</a:t>
            </a:r>
            <a:r>
              <a:rPr lang="de-AT" sz="3300" dirty="0">
                <a:latin typeface="+mj-lt"/>
              </a:rPr>
              <a:t> in wider </a:t>
            </a:r>
            <a:r>
              <a:rPr lang="de-AT" sz="3300" dirty="0" err="1">
                <a:latin typeface="+mj-lt"/>
              </a:rPr>
              <a:t>positions</a:t>
            </a:r>
            <a:endParaRPr lang="de-AT" sz="3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354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EF446-5F3C-4620-165E-B5BC7FD1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How</a:t>
            </a:r>
            <a:r>
              <a:rPr lang="de-AT" dirty="0"/>
              <a:t> to </a:t>
            </a:r>
            <a:r>
              <a:rPr lang="de-AT" dirty="0" err="1"/>
              <a:t>proceed</a:t>
            </a:r>
            <a:r>
              <a:rPr lang="de-AT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8CED3F-DE84-A10D-5594-B77C611EE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200" y="2226473"/>
            <a:ext cx="14310000" cy="738963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AT" sz="2700" dirty="0" err="1"/>
              <a:t>Exploiting</a:t>
            </a:r>
            <a:r>
              <a:rPr lang="de-AT" sz="2700" dirty="0"/>
              <a:t> </a:t>
            </a:r>
            <a:r>
              <a:rPr lang="de-AT" sz="2700" dirty="0" err="1"/>
              <a:t>those</a:t>
            </a:r>
            <a:r>
              <a:rPr lang="de-AT" sz="2700" dirty="0"/>
              <a:t> </a:t>
            </a:r>
            <a:r>
              <a:rPr lang="de-AT" sz="2700" dirty="0" err="1"/>
              <a:t>synergies</a:t>
            </a:r>
            <a:endParaRPr lang="de-AT" sz="27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Task-Force with focus on OSH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REACH/OSH-Forum could be </a:t>
            </a:r>
            <a:r>
              <a:rPr lang="en-US" sz="2550" dirty="0" err="1"/>
              <a:t>organised</a:t>
            </a:r>
            <a:r>
              <a:rPr lang="en-US" sz="2550" dirty="0"/>
              <a:t> comparable to other meetings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No separate position papers, OSH elements go into general papers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Specific budget would be still necessary for the additional activities of the CII Task-Force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AT" sz="2700" dirty="0"/>
              <a:t>Questions to </a:t>
            </a:r>
            <a:r>
              <a:rPr lang="de-AT" sz="2700" dirty="0" err="1"/>
              <a:t>resolve</a:t>
            </a:r>
            <a:r>
              <a:rPr lang="de-AT" sz="2700" dirty="0"/>
              <a:t>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Are we interested to join ASMoR as contributing member?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Are we interested to join ASMoR as non-contributing member?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50" dirty="0"/>
              <a:t>Are we against integrating CII into ASMoR? Why and what would be the alternative?</a:t>
            </a:r>
            <a:endParaRPr lang="de-AT" sz="255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AT" sz="2700" dirty="0"/>
              <a:t>Next </a:t>
            </a:r>
            <a:r>
              <a:rPr lang="de-AT" sz="2700" dirty="0" err="1"/>
              <a:t>steps</a:t>
            </a:r>
            <a:r>
              <a:rPr lang="de-AT" sz="2700"/>
              <a:t>:</a:t>
            </a:r>
            <a:endParaRPr lang="de-AT" sz="27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de-AT" sz="2550" dirty="0">
                <a:hlinkClick r:id="rId2"/>
              </a:rPr>
              <a:t>Online </a:t>
            </a:r>
            <a:r>
              <a:rPr lang="de-AT" sz="2550" dirty="0" err="1">
                <a:hlinkClick r:id="rId2"/>
              </a:rPr>
              <a:t>questionnaire</a:t>
            </a:r>
            <a:r>
              <a:rPr lang="de-AT" sz="2550" dirty="0">
                <a:hlinkClick r:id="rId2"/>
              </a:rPr>
              <a:t> </a:t>
            </a:r>
            <a:r>
              <a:rPr lang="de-AT" sz="2550" dirty="0"/>
              <a:t>was </a:t>
            </a:r>
            <a:r>
              <a:rPr lang="de-AT" sz="2550" dirty="0" err="1"/>
              <a:t>sent</a:t>
            </a:r>
            <a:r>
              <a:rPr lang="de-AT" sz="2550" dirty="0"/>
              <a:t> to CII </a:t>
            </a:r>
            <a:r>
              <a:rPr lang="de-AT" sz="2550" dirty="0" err="1"/>
              <a:t>members</a:t>
            </a:r>
            <a:r>
              <a:rPr lang="de-AT" sz="2550" dirty="0"/>
              <a:t> (</a:t>
            </a:r>
            <a:r>
              <a:rPr lang="de-AT" sz="2550" dirty="0" err="1"/>
              <a:t>until</a:t>
            </a:r>
            <a:r>
              <a:rPr lang="de-AT" sz="2550" dirty="0"/>
              <a:t> 25/04 </a:t>
            </a:r>
            <a:r>
              <a:rPr lang="de-AT" sz="2550" dirty="0" err="1"/>
              <a:t>cob</a:t>
            </a:r>
            <a:r>
              <a:rPr lang="de-AT" sz="2550" dirty="0"/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de-AT" sz="2550" dirty="0" err="1"/>
              <a:t>Results</a:t>
            </a:r>
            <a:r>
              <a:rPr lang="de-AT" sz="2550" dirty="0"/>
              <a:t> to </a:t>
            </a:r>
            <a:r>
              <a:rPr lang="de-AT" sz="2550" dirty="0" err="1"/>
              <a:t>be</a:t>
            </a:r>
            <a:r>
              <a:rPr lang="de-AT" sz="2550" dirty="0"/>
              <a:t> </a:t>
            </a:r>
            <a:r>
              <a:rPr lang="de-AT" sz="2550" dirty="0" err="1"/>
              <a:t>discussed</a:t>
            </a:r>
            <a:r>
              <a:rPr lang="de-AT" sz="2550" dirty="0"/>
              <a:t> with ASMoR </a:t>
            </a:r>
            <a:r>
              <a:rPr lang="de-AT" sz="2550" dirty="0" err="1"/>
              <a:t>members</a:t>
            </a:r>
            <a:endParaRPr lang="de-AT" sz="255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de-AT" sz="2550" dirty="0"/>
              <a:t>Time </a:t>
            </a:r>
            <a:r>
              <a:rPr lang="de-AT" sz="2550" dirty="0" err="1"/>
              <a:t>horizon</a:t>
            </a:r>
            <a:r>
              <a:rPr lang="de-AT" sz="2550" dirty="0"/>
              <a:t> for </a:t>
            </a:r>
            <a:r>
              <a:rPr lang="de-AT" sz="2550" dirty="0" err="1"/>
              <a:t>implementation</a:t>
            </a:r>
            <a:r>
              <a:rPr lang="de-AT" sz="2550" dirty="0"/>
              <a:t>: </a:t>
            </a:r>
            <a:r>
              <a:rPr lang="de-AT" sz="2550" dirty="0" err="1"/>
              <a:t>as</a:t>
            </a:r>
            <a:r>
              <a:rPr lang="de-AT" sz="2550" dirty="0"/>
              <a:t> of 2026</a:t>
            </a:r>
          </a:p>
        </p:txBody>
      </p:sp>
    </p:spTree>
    <p:extLst>
      <p:ext uri="{BB962C8B-B14F-4D97-AF65-F5344CB8AC3E}">
        <p14:creationId xmlns:p14="http://schemas.microsoft.com/office/powerpoint/2010/main" val="1960449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90782-A48E-098F-2AB1-3351111CD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7EA3845-AC58-8AC4-5E8A-9EE7B5E51EC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2083" r="-208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0704607-7E44-60B5-48BE-A483C764C8CD}"/>
              </a:ext>
            </a:extLst>
          </p:cNvPr>
          <p:cNvSpPr txBox="1"/>
          <p:nvPr/>
        </p:nvSpPr>
        <p:spPr>
          <a:xfrm>
            <a:off x="990600" y="1563022"/>
            <a:ext cx="16268700" cy="1156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0BBF7A4-5A78-8D3E-2D86-7E9082197BC8}"/>
              </a:ext>
            </a:extLst>
          </p:cNvPr>
          <p:cNvSpPr txBox="1">
            <a:spLocks/>
          </p:cNvSpPr>
          <p:nvPr/>
        </p:nvSpPr>
        <p:spPr>
          <a:xfrm>
            <a:off x="838200" y="2719214"/>
            <a:ext cx="15392400" cy="756778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endParaRPr lang="en-GB" sz="2400">
              <a:solidFill>
                <a:srgbClr val="335466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81D85F0-CB83-B787-087F-A87100C0ED37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6164939" cy="72860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4857">
              <a:tabLst>
                <a:tab pos="938213" algn="l"/>
                <a:tab pos="2562225" algn="l"/>
              </a:tabLst>
            </a:pPr>
            <a:endParaRPr lang="en-GB">
              <a:solidFill>
                <a:srgbClr val="335466"/>
              </a:solidFill>
            </a:endParaRPr>
          </a:p>
          <a:p>
            <a:pPr marL="685800" indent="-685800" defTabSz="754857">
              <a:buAutoNum type="alphaLcPeriod"/>
              <a:tabLst>
                <a:tab pos="938213" algn="l"/>
                <a:tab pos="2562225" algn="l"/>
              </a:tabLst>
            </a:pPr>
            <a:r>
              <a:rPr lang="en-GB" b="1">
                <a:solidFill>
                  <a:srgbClr val="335466"/>
                </a:solidFill>
              </a:rPr>
              <a:t>Display Screen Equipment Directive 90/270/EEC &amp; remote work</a:t>
            </a:r>
          </a:p>
          <a:p>
            <a:pPr marL="685800" indent="-685800" defTabSz="754857">
              <a:buAutoNum type="alphaLcPeriod"/>
              <a:tabLst>
                <a:tab pos="938213" algn="l"/>
                <a:tab pos="2562225" algn="l"/>
              </a:tabLst>
            </a:pPr>
            <a:r>
              <a:rPr lang="en-GB" b="1">
                <a:solidFill>
                  <a:srgbClr val="335466"/>
                </a:solidFill>
              </a:rPr>
              <a:t>Workplace Directive 89/654/EEC</a:t>
            </a: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endParaRPr lang="en-GB">
              <a:solidFill>
                <a:srgbClr val="335466"/>
              </a:solidFill>
            </a:endParaRP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r>
              <a:rPr lang="en-GB">
                <a:solidFill>
                  <a:srgbClr val="335466"/>
                </a:solidFill>
              </a:rPr>
              <a:t>Update on latest developments</a:t>
            </a: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endParaRPr lang="en-GB" sz="3200">
              <a:solidFill>
                <a:srgbClr val="335466"/>
              </a:solidFill>
            </a:endParaRP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r>
              <a:rPr lang="en-GB" sz="3200">
                <a:solidFill>
                  <a:srgbClr val="335466"/>
                </a:solidFill>
              </a:rPr>
              <a:t>Update by members of the ACSH </a:t>
            </a:r>
          </a:p>
          <a:p>
            <a:pPr marL="0" indent="0" defTabSz="754857">
              <a:lnSpc>
                <a:spcPct val="90000"/>
              </a:lnSpc>
              <a:spcBef>
                <a:spcPts val="1500"/>
              </a:spcBef>
              <a:buNone/>
              <a:tabLst>
                <a:tab pos="938213" algn="l"/>
                <a:tab pos="2562225" algn="l"/>
              </a:tabLst>
              <a:defRPr/>
            </a:pPr>
            <a:endParaRPr lang="en-GB">
              <a:solidFill>
                <a:srgbClr val="335466"/>
              </a:solidFill>
              <a:latin typeface="Calibri" panose="020F0502020204030204"/>
            </a:endParaRPr>
          </a:p>
          <a:p>
            <a:endParaRPr lang="en-GB" b="1">
              <a:solidFill>
                <a:srgbClr val="33546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F282B3-42A8-672B-CA30-110FCD249FEB}"/>
              </a:ext>
            </a:extLst>
          </p:cNvPr>
          <p:cNvSpPr txBox="1"/>
          <p:nvPr/>
        </p:nvSpPr>
        <p:spPr>
          <a:xfrm>
            <a:off x="655767" y="647700"/>
            <a:ext cx="16976465" cy="1020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6"/>
            </a:pPr>
            <a:r>
              <a:rPr lang="en-GB" sz="5400">
                <a:solidFill>
                  <a:srgbClr val="335466"/>
                </a:solidFill>
                <a:latin typeface="Poppins"/>
                <a:ea typeface="Poppins"/>
                <a:cs typeface="Poppins"/>
                <a:sym typeface="Poppins"/>
              </a:rPr>
              <a:t>Revision of EU OSH Directives</a:t>
            </a:r>
            <a:endParaRPr lang="en-US" sz="54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FB5825ED-62F0-66B9-7431-9CDA3B0DF9F0}"/>
              </a:ext>
            </a:extLst>
          </p:cNvPr>
          <p:cNvSpPr/>
          <p:nvPr/>
        </p:nvSpPr>
        <p:spPr>
          <a:xfrm>
            <a:off x="12006044" y="5433708"/>
            <a:ext cx="5968031" cy="3796417"/>
          </a:xfrm>
          <a:custGeom>
            <a:avLst/>
            <a:gdLst/>
            <a:ahLst/>
            <a:cxnLst/>
            <a:rect l="l" t="t" r="r" b="b"/>
            <a:pathLst>
              <a:path w="12398644" h="8229600">
                <a:moveTo>
                  <a:pt x="0" y="0"/>
                </a:moveTo>
                <a:lnTo>
                  <a:pt x="12398644" y="0"/>
                </a:lnTo>
                <a:lnTo>
                  <a:pt x="123986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90416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CE9D0-EA49-325C-9D1E-07C5655F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98EA63-DF14-2EB7-4AAD-060004D7727D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9B9850F-8E27-7AA1-87A1-4734A40C152E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C0684A-917D-8C41-BAE2-8C716BE0ABD8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A8C4452-9DF8-3961-3E63-462A1404320D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215AB97-03A9-D28C-3B9F-7A8C1CC1E947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FB0BEAC-8EB0-31F1-C513-9425CB7F0A7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6A00130-3F6D-F542-5680-03678D225CD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14EE206-2A43-682C-B2CD-4FD257FAE05B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C4C3DD5-9E0B-FED6-90D7-78DDA5A95279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754F9B66-62BA-0599-70CF-EBD4EAFC44B3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D075CF99-6533-4494-304F-A57574495A2D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5396BD95-F28B-D2B5-C23A-FA6C09000417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23B363C0-5625-9C4D-5059-3EB8E76189ED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2BA672A5-E76C-48C4-9041-1E4DA2DC39C9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5A9FE0-DBDF-774A-BD04-7D21C5BF3930}"/>
              </a:ext>
            </a:extLst>
          </p:cNvPr>
          <p:cNvSpPr txBox="1"/>
          <p:nvPr/>
        </p:nvSpPr>
        <p:spPr>
          <a:xfrm>
            <a:off x="612171" y="647700"/>
            <a:ext cx="16976465" cy="1020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7"/>
            </a:pPr>
            <a:r>
              <a:rPr lang="en-GB" sz="6000">
                <a:solidFill>
                  <a:srgbClr val="335466"/>
                </a:solidFill>
                <a:sym typeface="Poppins"/>
              </a:rPr>
              <a:t>Climate change &amp; OSH</a:t>
            </a:r>
            <a:endParaRPr lang="en-US" sz="5995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D137FCE-36B0-C9EA-9F5B-5ADE6BFA6BB7}"/>
              </a:ext>
            </a:extLst>
          </p:cNvPr>
          <p:cNvSpPr txBox="1">
            <a:spLocks/>
          </p:cNvSpPr>
          <p:nvPr/>
        </p:nvSpPr>
        <p:spPr>
          <a:xfrm>
            <a:off x="838201" y="1790700"/>
            <a:ext cx="8915400" cy="72860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Update on latest developments</a:t>
            </a:r>
          </a:p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ACSH adopted opinion with recommendations to the European Commission to consider:</a:t>
            </a:r>
          </a:p>
          <a:p>
            <a:pPr marL="457200" lvl="1" indent="-457200">
              <a:buFont typeface="Courier New" panose="02070309020205020404" pitchFamily="49" charset="0"/>
              <a:buChar char="o"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Opinion on Climate change – extreme heat stress</a:t>
            </a:r>
          </a:p>
          <a:p>
            <a:pPr marL="457200" lvl="1" indent="-457200">
              <a:buFont typeface="Courier New" panose="02070309020205020404" pitchFamily="49" charset="0"/>
              <a:buChar char="o"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Opinion on the draft of ISO/PAS 45007 “Occupational H&amp;S management, OH&amp;S risks &amp; opportunities arising from climate change and climate action – guidelines for organizations”</a:t>
            </a:r>
          </a:p>
          <a:p>
            <a:pPr marL="0" lvl="1" indent="0">
              <a:buNone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ACSH to give an opinion on possible gaps in the current legislation relating to heat stress</a:t>
            </a:r>
          </a:p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A08E4F-603A-1154-6C9E-72FE4D97A520}"/>
              </a:ext>
            </a:extLst>
          </p:cNvPr>
          <p:cNvGrpSpPr/>
          <p:nvPr/>
        </p:nvGrpSpPr>
        <p:grpSpPr>
          <a:xfrm>
            <a:off x="12700456" y="1575503"/>
            <a:ext cx="7045278" cy="7106401"/>
            <a:chOff x="0" y="0"/>
            <a:chExt cx="812800" cy="812800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B703209F-338E-E95C-F799-3EA89D56F26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3213393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8C3B-7F91-BB5E-0C4F-52A83AB6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8DB32FB-4DC0-B628-C417-0B98639AF9FC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E93DD82-D3B0-FD39-89D5-ACD6D8F9D6D7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52EB0E4-4B6C-1751-29B9-FA1C272D7267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8F78558-3502-FE5F-680B-33BE7D4A9B19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8B37364-2B1F-7439-A853-33E3E34F3869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C011537-8B4C-79AD-36DB-0E7A937A3D0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0687999-BFD5-E3F7-54E9-008BD79F8ED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B68F3C5-AED5-80C8-99BF-683413C1036C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A33DE0D-1EAC-01A5-0620-7ECCFEE2CE2E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C72B432A-6B69-CE3A-659F-3430681FA712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46269C5D-FFBB-9490-D9A0-49C13EB80463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0C9C8036-9DFD-6494-4BDE-3EE7CD9403E4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6B892B6C-379B-4215-0B0D-415762A44EC5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60" name="Group 9">
            <a:extLst>
              <a:ext uri="{FF2B5EF4-FFF2-40B4-BE49-F238E27FC236}">
                <a16:creationId xmlns:a16="http://schemas.microsoft.com/office/drawing/2014/main" id="{56F0BAC1-D5E4-FE8A-95C3-42D0B6C127C0}"/>
              </a:ext>
            </a:extLst>
          </p:cNvPr>
          <p:cNvGrpSpPr/>
          <p:nvPr/>
        </p:nvGrpSpPr>
        <p:grpSpPr>
          <a:xfrm>
            <a:off x="12496800" y="1578069"/>
            <a:ext cx="7351920" cy="7141859"/>
            <a:chOff x="0" y="0"/>
            <a:chExt cx="6350000" cy="6349975"/>
          </a:xfrm>
        </p:grpSpPr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522DBA07-DD56-9103-B0CC-E0CBC4A1C0F6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4976" r="-2497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2D9EC987-F703-68D9-9C44-D331AABDCBE7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9B97D0-4BF4-C490-1D0E-AFB5C1F62E97}"/>
              </a:ext>
            </a:extLst>
          </p:cNvPr>
          <p:cNvSpPr txBox="1">
            <a:spLocks/>
          </p:cNvSpPr>
          <p:nvPr/>
        </p:nvSpPr>
        <p:spPr>
          <a:xfrm>
            <a:off x="773483" y="3125025"/>
            <a:ext cx="9639300" cy="51749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r>
              <a:rPr lang="en-GB" sz="3200">
                <a:solidFill>
                  <a:srgbClr val="335466"/>
                </a:solidFill>
              </a:rPr>
              <a:t>Each participant will have 5 to 7 minutes to report on the latest OSH development in their country. </a:t>
            </a:r>
          </a:p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457200" lvl="1" indent="-457200">
              <a:buFont typeface="Courier New" panose="02070309020205020404" pitchFamily="49" charset="0"/>
              <a:buChar char="o"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Do you have a mandate for your organisation or for Ceemet in an official committee of working group in your country / EU regarding H&amp;S topics?</a:t>
            </a: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FBE879D5-AB76-53E8-5A12-664523C4818C}"/>
              </a:ext>
            </a:extLst>
          </p:cNvPr>
          <p:cNvSpPr txBox="1"/>
          <p:nvPr/>
        </p:nvSpPr>
        <p:spPr>
          <a:xfrm>
            <a:off x="612171" y="647614"/>
            <a:ext cx="12418029" cy="2057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3"/>
            </a:pPr>
            <a:r>
              <a:rPr lang="en-GB" sz="4800">
                <a:solidFill>
                  <a:srgbClr val="335466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National roundtable on latest developments </a:t>
            </a:r>
            <a:endParaRPr lang="en-US" sz="4800">
              <a:solidFill>
                <a:srgbClr val="00000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550219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248F6-4E4D-9840-D8AE-C50230533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40D76-57CD-120E-7503-AFEC92C276B4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00BB53D-37E5-6407-06BD-435F1A3B88F2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4F37FFE-1F9E-0707-9F74-08BB64986198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F1ACE11-6813-DA02-48B2-19BB5B562D6D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FC1E975-21BE-4388-524B-CF194A366EDE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F634721-3653-EA65-AC72-D960A36E589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E3E1827-936E-D465-51A3-8076E083471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B935DFA-7607-572E-A0AC-D4FB6B77F117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C89B5C1-1BC3-E0BA-DA3D-13AA0BCF0F91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CA6FC8BB-3071-52F2-2524-228D8056F287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A2926819-503D-41B6-D0DD-366B934F482A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F5E33E55-4040-4FA8-2CA4-D67891763834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0BB7B9D1-78AF-E69B-7B3F-E6711F8969C4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3EDBA11-E78C-C711-C970-28DE790F36C6}"/>
              </a:ext>
            </a:extLst>
          </p:cNvPr>
          <p:cNvSpPr txBox="1"/>
          <p:nvPr/>
        </p:nvSpPr>
        <p:spPr>
          <a:xfrm>
            <a:off x="612171" y="647700"/>
            <a:ext cx="16976465" cy="1020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8"/>
            </a:pPr>
            <a:r>
              <a:rPr lang="en-GB" sz="6000" dirty="0">
                <a:solidFill>
                  <a:srgbClr val="335466"/>
                </a:solidFill>
                <a:sym typeface="Poppins"/>
              </a:rPr>
              <a:t>Miscellaneous </a:t>
            </a:r>
            <a:endParaRPr lang="en-US" sz="5995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9ADEC592-7009-2350-0018-76903CB05EFF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14350" lvl="1" indent="-514350">
              <a:buFont typeface="+mj-lt"/>
              <a:buAutoNum type="alphaLcPeriod"/>
            </a:pPr>
            <a:r>
              <a:rPr lang="en-GB" sz="3000" b="1">
                <a:solidFill>
                  <a:srgbClr val="335466"/>
                </a:solidFill>
                <a:latin typeface="BauPro" panose="020B0504020101020102" pitchFamily="34" charset="0"/>
              </a:rPr>
              <a:t>Date and place of next meeting</a:t>
            </a:r>
          </a:p>
          <a:p>
            <a:pPr marL="857250" lvl="3" indent="0">
              <a:buNone/>
            </a:pPr>
            <a:r>
              <a:rPr lang="en-GB" sz="2800">
                <a:solidFill>
                  <a:srgbClr val="335466"/>
                </a:solidFill>
                <a:latin typeface="BauPro" panose="020B0504020101020102" pitchFamily="34" charset="0"/>
              </a:rPr>
              <a:t>Brussels</a:t>
            </a:r>
          </a:p>
          <a:p>
            <a:pPr marL="857250" lvl="3" indent="0">
              <a:buNone/>
            </a:pPr>
            <a:r>
              <a:rPr lang="en-GB" sz="2800">
                <a:solidFill>
                  <a:srgbClr val="335466"/>
                </a:solidFill>
                <a:latin typeface="BauPro" panose="020B0504020101020102" pitchFamily="34" charset="0"/>
              </a:rPr>
              <a:t>23 October </a:t>
            </a:r>
            <a:r>
              <a:rPr lang="en-GB" sz="2200">
                <a:solidFill>
                  <a:srgbClr val="335466"/>
                </a:solidFill>
                <a:latin typeface="BauPro" panose="020B0504020101020102" pitchFamily="34" charset="0"/>
              </a:rPr>
              <a:t>2025</a:t>
            </a:r>
          </a:p>
          <a:p>
            <a:pPr marL="857250" lvl="3" indent="0">
              <a:buNone/>
            </a:pPr>
            <a:endParaRPr lang="en-GB" sz="22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14350" lvl="1" indent="-514350">
              <a:buFont typeface="+mj-lt"/>
              <a:buAutoNum type="alphaLcPeriod"/>
            </a:pPr>
            <a:r>
              <a:rPr lang="en-GB" sz="3000" b="1">
                <a:solidFill>
                  <a:srgbClr val="335466"/>
                </a:solidFill>
                <a:latin typeface="BauPro" panose="020B0504020101020102" pitchFamily="34" charset="0"/>
              </a:rPr>
              <a:t>AOB</a:t>
            </a:r>
          </a:p>
          <a:p>
            <a:pPr marL="514350" lvl="1" indent="-514350">
              <a:buFont typeface="+mj-lt"/>
              <a:buAutoNum type="alphaLcPeriod"/>
            </a:pPr>
            <a:endParaRPr lang="en-GB" sz="3000" b="1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14350" lvl="1" indent="-514350">
              <a:buFont typeface="+mj-lt"/>
              <a:buAutoNum type="alphaLcPeriod"/>
            </a:pPr>
            <a:r>
              <a:rPr lang="en-GB" sz="3000" b="1">
                <a:solidFill>
                  <a:srgbClr val="335466"/>
                </a:solidFill>
                <a:latin typeface="BauPro" panose="020B0504020101020102" pitchFamily="34" charset="0"/>
              </a:rPr>
              <a:t>Any other item on the agenda of </a:t>
            </a:r>
            <a:r>
              <a:rPr lang="en-GB" sz="3000" b="1" i="1" u="sng">
                <a:solidFill>
                  <a:srgbClr val="335466"/>
                </a:solidFill>
                <a:latin typeface="BauPro" panose="020B0504020101020102" pitchFamily="34" charset="0"/>
              </a:rPr>
              <a:t>next</a:t>
            </a:r>
            <a:r>
              <a:rPr lang="en-GB" sz="3000" b="1">
                <a:solidFill>
                  <a:srgbClr val="335466"/>
                </a:solidFill>
                <a:latin typeface="BauPro" panose="020B0504020101020102" pitchFamily="34" charset="0"/>
              </a:rPr>
              <a:t> meeting in Brussels?</a:t>
            </a:r>
          </a:p>
          <a:p>
            <a:pPr marL="0" lvl="1" indent="0">
              <a:buNone/>
            </a:pPr>
            <a:endParaRPr lang="en-GB" sz="3000" b="1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BBF8F45-A580-CE21-11F9-944269A12228}"/>
              </a:ext>
            </a:extLst>
          </p:cNvPr>
          <p:cNvGrpSpPr/>
          <p:nvPr/>
        </p:nvGrpSpPr>
        <p:grpSpPr>
          <a:xfrm>
            <a:off x="12730076" y="1599741"/>
            <a:ext cx="7045277" cy="7082164"/>
            <a:chOff x="0" y="0"/>
            <a:chExt cx="812800" cy="812800"/>
          </a:xfrm>
        </p:grpSpPr>
        <p:sp>
          <p:nvSpPr>
            <p:cNvPr id="63" name="Freeform 3">
              <a:extLst>
                <a:ext uri="{FF2B5EF4-FFF2-40B4-BE49-F238E27FC236}">
                  <a16:creationId xmlns:a16="http://schemas.microsoft.com/office/drawing/2014/main" id="{227DD7D8-19F9-A567-0EF7-5B226D57F78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4906" r="-2490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3963420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40C0-CF54-DD35-2442-F6164ECFD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93B0F1-FE06-BDB0-60D6-29DACBE301D3}"/>
              </a:ext>
            </a:extLst>
          </p:cNvPr>
          <p:cNvSpPr/>
          <p:nvPr/>
        </p:nvSpPr>
        <p:spPr>
          <a:xfrm>
            <a:off x="3657600" y="0"/>
            <a:ext cx="14630400" cy="10287000"/>
          </a:xfrm>
          <a:custGeom>
            <a:avLst/>
            <a:gdLst/>
            <a:ahLst/>
            <a:cxnLst/>
            <a:rect l="l" t="t" r="r" b="b"/>
            <a:pathLst>
              <a:path w="14630400" h="10287000">
                <a:moveTo>
                  <a:pt x="0" y="0"/>
                </a:moveTo>
                <a:lnTo>
                  <a:pt x="14630400" y="0"/>
                </a:lnTo>
                <a:lnTo>
                  <a:pt x="14630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34"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EE3D60-294E-4CB6-8860-25012ECC6E80}"/>
              </a:ext>
            </a:extLst>
          </p:cNvPr>
          <p:cNvGrpSpPr/>
          <p:nvPr/>
        </p:nvGrpSpPr>
        <p:grpSpPr>
          <a:xfrm>
            <a:off x="-433856" y="-940171"/>
            <a:ext cx="8746495" cy="12167343"/>
            <a:chOff x="0" y="0"/>
            <a:chExt cx="2303604" cy="32045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3F88B64-A74B-0004-CDB3-15D0CA60155D}"/>
                </a:ext>
              </a:extLst>
            </p:cNvPr>
            <p:cNvSpPr/>
            <p:nvPr/>
          </p:nvSpPr>
          <p:spPr>
            <a:xfrm>
              <a:off x="0" y="0"/>
              <a:ext cx="2303604" cy="3204568"/>
            </a:xfrm>
            <a:custGeom>
              <a:avLst/>
              <a:gdLst/>
              <a:ahLst/>
              <a:cxnLst/>
              <a:rect l="l" t="t" r="r" b="b"/>
              <a:pathLst>
                <a:path w="2303604" h="3204568">
                  <a:moveTo>
                    <a:pt x="0" y="0"/>
                  </a:moveTo>
                  <a:lnTo>
                    <a:pt x="2303604" y="0"/>
                  </a:lnTo>
                  <a:lnTo>
                    <a:pt x="2303604" y="3204568"/>
                  </a:lnTo>
                  <a:lnTo>
                    <a:pt x="0" y="3204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F3BB493-CE37-581C-B013-76A64C520CA3}"/>
                </a:ext>
              </a:extLst>
            </p:cNvPr>
            <p:cNvSpPr txBox="1"/>
            <p:nvPr/>
          </p:nvSpPr>
          <p:spPr>
            <a:xfrm>
              <a:off x="0" y="-47625"/>
              <a:ext cx="2303604" cy="3252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D226518B-5397-ABEF-C6C1-B0294341ED63}"/>
              </a:ext>
            </a:extLst>
          </p:cNvPr>
          <p:cNvSpPr/>
          <p:nvPr/>
        </p:nvSpPr>
        <p:spPr>
          <a:xfrm rot="5400000">
            <a:off x="642101" y="4772456"/>
            <a:ext cx="14414176" cy="4324253"/>
          </a:xfrm>
          <a:custGeom>
            <a:avLst/>
            <a:gdLst/>
            <a:ahLst/>
            <a:cxnLst/>
            <a:rect l="l" t="t" r="r" b="b"/>
            <a:pathLst>
              <a:path w="14414176" h="4324253">
                <a:moveTo>
                  <a:pt x="0" y="0"/>
                </a:moveTo>
                <a:lnTo>
                  <a:pt x="14414176" y="0"/>
                </a:lnTo>
                <a:lnTo>
                  <a:pt x="14414176" y="4324252"/>
                </a:lnTo>
                <a:lnTo>
                  <a:pt x="0" y="43242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77DF35E-FC63-E19F-7C6B-D1095103FE4D}"/>
              </a:ext>
            </a:extLst>
          </p:cNvPr>
          <p:cNvSpPr txBox="1"/>
          <p:nvPr/>
        </p:nvSpPr>
        <p:spPr>
          <a:xfrm>
            <a:off x="246072" y="4343957"/>
            <a:ext cx="6930950" cy="183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en-US" sz="5999" b="1" spc="215" dirty="0">
                <a:solidFill>
                  <a:srgbClr val="153154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for your attention!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EC54A-479F-5AE4-FEBB-3CD88C1EB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933" y="716876"/>
            <a:ext cx="8026287" cy="86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38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0C759F-734D-4479-A86C-C1306A310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11" y="2"/>
            <a:ext cx="18388011" cy="88958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9D8805-9E73-44D0-A43B-D95363F05BCB}"/>
              </a:ext>
            </a:extLst>
          </p:cNvPr>
          <p:cNvSpPr txBox="1"/>
          <p:nvPr/>
        </p:nvSpPr>
        <p:spPr>
          <a:xfrm>
            <a:off x="5022344" y="2119775"/>
            <a:ext cx="429347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150" dirty="0">
                <a:solidFill>
                  <a:schemeClr val="bg1">
                    <a:lumMod val="95000"/>
                  </a:schemeClr>
                </a:solidFill>
                <a:latin typeface="BauPro-Medium" panose="020B0604020101020102" pitchFamily="34" charset="0"/>
              </a:rPr>
              <a:t>CONTACT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ADC35-E329-4C34-B8A3-A26592946375}"/>
              </a:ext>
            </a:extLst>
          </p:cNvPr>
          <p:cNvSpPr txBox="1"/>
          <p:nvPr/>
        </p:nvSpPr>
        <p:spPr>
          <a:xfrm>
            <a:off x="5100719" y="3403508"/>
            <a:ext cx="538875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100" cap="small" dirty="0" err="1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ceemet</a:t>
            </a:r>
            <a:endParaRPr lang="en-US" altLang="en-US" sz="2100" cap="small" dirty="0">
              <a:solidFill>
                <a:schemeClr val="bg1">
                  <a:lumMod val="95000"/>
                </a:schemeClr>
              </a:solidFill>
              <a:latin typeface="BauPro-Italic" panose="020B0504030101020102" pitchFamily="34" charset="0"/>
            </a:endParaRPr>
          </a:p>
          <a:p>
            <a:b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Spaces</a:t>
            </a:r>
            <a:b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Rue Belliard 40</a:t>
            </a:r>
            <a:b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1040 Brussels, Belgium</a:t>
            </a:r>
            <a:b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21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Tel: +32 </a:t>
            </a:r>
            <a:r>
              <a:rPr lang="en-US" altLang="en-US" sz="2100" cap="small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2 786 30 45</a:t>
            </a:r>
          </a:p>
          <a:p>
            <a:endParaRPr lang="en-US" altLang="en-US" i="1" cap="small" dirty="0">
              <a:solidFill>
                <a:srgbClr val="898989"/>
              </a:solidFill>
            </a:endParaRPr>
          </a:p>
          <a:p>
            <a: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  <a:hlinkClick r:id="rId3"/>
              </a:rPr>
              <a:t>secretariat@ceemet.org</a:t>
            </a:r>
            <a: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</a:rPr>
              <a:t> </a:t>
            </a:r>
            <a:b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</a:rPr>
            </a:br>
            <a: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  <a:hlinkClick r:id="rId4"/>
              </a:rPr>
              <a:t>www.ceemet.org</a:t>
            </a:r>
            <a:endParaRPr lang="en-GB" sz="2100" dirty="0">
              <a:solidFill>
                <a:srgbClr val="335466"/>
              </a:solidFill>
              <a:latin typeface="BauPro-Italic" panose="020B0504030101020102" pitchFamily="34" charset="0"/>
            </a:endParaRPr>
          </a:p>
          <a:p>
            <a: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  <a:hlinkClick r:id="rId5"/>
              </a:rPr>
              <a:t>@CEEMET</a:t>
            </a:r>
            <a:endParaRPr lang="en-US" altLang="en-US" sz="2100" dirty="0">
              <a:solidFill>
                <a:srgbClr val="335466"/>
              </a:solidFill>
              <a:latin typeface="BauPro-Italic" panose="020B0504030101020102" pitchFamily="34" charset="0"/>
              <a:hlinkClick r:id="rId3"/>
            </a:endParaRPr>
          </a:p>
          <a:p>
            <a:r>
              <a:rPr lang="en-US" altLang="en-US" sz="2100" dirty="0">
                <a:solidFill>
                  <a:srgbClr val="335466"/>
                </a:solidFill>
                <a:latin typeface="BauPro-Italic" panose="020B0504030101020102" pitchFamily="34" charset="0"/>
                <a:hlinkClick r:id="rId6"/>
              </a:rPr>
              <a:t>/CEEMET.org</a:t>
            </a:r>
            <a:endParaRPr lang="en-GB" sz="2100" dirty="0">
              <a:solidFill>
                <a:srgbClr val="335466"/>
              </a:solidFill>
              <a:latin typeface="BauPro-Itali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6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2083" r="-208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" name="TextBox 3"/>
          <p:cNvSpPr txBox="1"/>
          <p:nvPr/>
        </p:nvSpPr>
        <p:spPr>
          <a:xfrm>
            <a:off x="612171" y="38100"/>
            <a:ext cx="16976465" cy="980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3"/>
              </a:lnSpc>
              <a:spcBef>
                <a:spcPct val="0"/>
              </a:spcBef>
            </a:pPr>
            <a:r>
              <a:rPr lang="en-US" sz="4800">
                <a:solidFill>
                  <a:srgbClr val="335466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Agenda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90600" y="1563022"/>
            <a:ext cx="16268700" cy="1156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5E560D-4239-33F0-9AA8-B295DABC44CA}"/>
              </a:ext>
            </a:extLst>
          </p:cNvPr>
          <p:cNvSpPr txBox="1">
            <a:spLocks/>
          </p:cNvSpPr>
          <p:nvPr/>
        </p:nvSpPr>
        <p:spPr>
          <a:xfrm>
            <a:off x="838200" y="1334104"/>
            <a:ext cx="15392400" cy="89528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Approval of the minutes of the 51</a:t>
            </a:r>
            <a:r>
              <a:rPr lang="en-GB" baseline="30000">
                <a:solidFill>
                  <a:srgbClr val="335466"/>
                </a:solidFill>
              </a:rPr>
              <a:t>st</a:t>
            </a:r>
            <a:r>
              <a:rPr lang="en-GB">
                <a:solidFill>
                  <a:srgbClr val="335466"/>
                </a:solidFill>
              </a:rPr>
              <a:t> Working Group meeting 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Action points of the 51</a:t>
            </a:r>
            <a:r>
              <a:rPr lang="en-GB" baseline="30000">
                <a:solidFill>
                  <a:srgbClr val="335466"/>
                </a:solidFill>
              </a:rPr>
              <a:t>st</a:t>
            </a:r>
            <a:r>
              <a:rPr lang="en-GB">
                <a:solidFill>
                  <a:srgbClr val="335466"/>
                </a:solidFill>
              </a:rPr>
              <a:t> Working Group meeting 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National roundtable on latest developments 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Workplace Mental Health 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Chemicals at the workplace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Carcinogens, Mutagens or Reprotoxic substances at Work Directive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Cross Industry Initiative (CII)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3600">
                <a:solidFill>
                  <a:srgbClr val="335466"/>
                </a:solidFill>
              </a:rPr>
              <a:t>European Commission Revision of EU OSH Directives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Display Screen Equipment (Directive 90/270) &amp; remote work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Workplace (Directive 89/654)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3600">
                <a:solidFill>
                  <a:srgbClr val="335466"/>
                </a:solidFill>
              </a:rPr>
              <a:t>Climate change &amp; OSH   </a:t>
            </a:r>
          </a:p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>
                <a:solidFill>
                  <a:srgbClr val="335466"/>
                </a:solidFill>
              </a:rPr>
              <a:t>Miscellaneous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Date and place of next meeting </a:t>
            </a:r>
          </a:p>
          <a:p>
            <a:pPr marL="1143000" lvl="1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GB" sz="2400">
                <a:solidFill>
                  <a:srgbClr val="335466"/>
                </a:solidFill>
              </a:rPr>
              <a:t>AOB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2FF7C-1EA6-8126-E142-E90D05BA2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F8BC7F-16F0-F9C1-B3C7-5AE4F26B90BF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A5D09BA-4ECC-4779-B037-298E9E83EE5C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D1A38E9-9776-1D92-7F5E-7249F1204B64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4B4B733-F060-0368-AB2E-EEDFC1DAF353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B34F495-9ABB-2676-6D2C-0C27FF42E8EC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E810E05-D327-7B76-E4A8-88616A20CD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A6BDBDB-59DE-ABAC-8558-4D72B741C95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AEA298A-E5FB-F4E7-4705-2B4C27976083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E82B3B-C0C1-7FA3-BF96-7AB292CAE7BB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D9F5EE64-B27B-B491-9D41-DAF38A3E11FE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D17AEC2-7D2A-5688-C7EF-92B95A4A6DA3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E5F4FC09-E5E1-E5D2-F994-9CD344121D0F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43A8B988-97B5-3E08-CDB7-A032BF1AD209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9A759245-85B9-BEF4-EDEF-2D92C9410EA7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88860A51-AE1C-FFEB-8FD1-8B6B8B830BB2}"/>
              </a:ext>
            </a:extLst>
          </p:cNvPr>
          <p:cNvSpPr txBox="1"/>
          <p:nvPr/>
        </p:nvSpPr>
        <p:spPr>
          <a:xfrm>
            <a:off x="612171" y="216054"/>
            <a:ext cx="16976465" cy="1001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AutoNum type="arabicPeriod"/>
            </a:pPr>
            <a:r>
              <a:rPr lang="en-US" sz="4800">
                <a:solidFill>
                  <a:srgbClr val="335466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Agreement of the 14 November 2024 minutes</a:t>
            </a:r>
            <a:endParaRPr lang="en-US" sz="4800">
              <a:solidFill>
                <a:srgbClr val="00000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8BBA2A-4CB3-ACD2-894B-52964DE34844}"/>
              </a:ext>
            </a:extLst>
          </p:cNvPr>
          <p:cNvSpPr txBox="1"/>
          <p:nvPr/>
        </p:nvSpPr>
        <p:spPr>
          <a:xfrm>
            <a:off x="612171" y="2719214"/>
            <a:ext cx="133324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r>
              <a:rPr lang="en-GB" sz="4400">
                <a:solidFill>
                  <a:srgbClr val="335466"/>
                </a:solidFill>
              </a:rPr>
              <a:t>Minutes already approved by written procedure </a:t>
            </a: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r>
              <a:rPr lang="en-GB" sz="4400">
                <a:solidFill>
                  <a:srgbClr val="335466"/>
                </a:solidFill>
              </a:rPr>
              <a:t>To be approved for the record. </a:t>
            </a: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B12E991F-CC5A-9443-D620-51EFA5AEC24C}"/>
              </a:ext>
            </a:extLst>
          </p:cNvPr>
          <p:cNvSpPr/>
          <p:nvPr/>
        </p:nvSpPr>
        <p:spPr>
          <a:xfrm>
            <a:off x="5539492" y="5256488"/>
            <a:ext cx="3560911" cy="3560911"/>
          </a:xfrm>
          <a:custGeom>
            <a:avLst/>
            <a:gdLst/>
            <a:ahLst/>
            <a:cxnLst/>
            <a:rect l="l" t="t" r="r" b="b"/>
            <a:pathLst>
              <a:path w="3560911" h="3560911">
                <a:moveTo>
                  <a:pt x="0" y="0"/>
                </a:moveTo>
                <a:lnTo>
                  <a:pt x="3560912" y="0"/>
                </a:lnTo>
                <a:lnTo>
                  <a:pt x="3560912" y="3560911"/>
                </a:lnTo>
                <a:lnTo>
                  <a:pt x="0" y="356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6A044E86-625C-52A3-272E-AB438424F4FE}"/>
              </a:ext>
            </a:extLst>
          </p:cNvPr>
          <p:cNvGrpSpPr/>
          <p:nvPr/>
        </p:nvGrpSpPr>
        <p:grpSpPr>
          <a:xfrm>
            <a:off x="12496800" y="1578069"/>
            <a:ext cx="7351920" cy="7141859"/>
            <a:chOff x="0" y="0"/>
            <a:chExt cx="6350000" cy="6349975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0AD9E221-429F-CF40-FDFE-F5680084CF0B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24976" r="-2497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240832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F4C19-646D-3431-10F7-997545B7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01551C5-7248-C69B-8416-219CE71D7E9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2083" r="-208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FD57EC7-876C-9321-B8F9-4C9395D00830}"/>
              </a:ext>
            </a:extLst>
          </p:cNvPr>
          <p:cNvSpPr txBox="1"/>
          <p:nvPr/>
        </p:nvSpPr>
        <p:spPr>
          <a:xfrm>
            <a:off x="612171" y="216054"/>
            <a:ext cx="16532829" cy="980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2"/>
            </a:pPr>
            <a:r>
              <a:rPr lang="en-GB" sz="4800">
                <a:solidFill>
                  <a:srgbClr val="335466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Action points from 14 November 2024 meeting</a:t>
            </a:r>
            <a:endParaRPr lang="en-US" sz="4800">
              <a:solidFill>
                <a:srgbClr val="00000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A4A68D4-B01C-E19E-24B8-BC838495EE20}"/>
              </a:ext>
            </a:extLst>
          </p:cNvPr>
          <p:cNvSpPr txBox="1"/>
          <p:nvPr/>
        </p:nvSpPr>
        <p:spPr>
          <a:xfrm>
            <a:off x="990600" y="1563022"/>
            <a:ext cx="16268700" cy="1156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522"/>
              </a:lnSpc>
              <a:spcBef>
                <a:spcPct val="0"/>
              </a:spcBef>
            </a:pPr>
            <a:endParaRPr lang="en-US" sz="323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843F7E5-97D7-7D21-7680-9AC57071C601}"/>
              </a:ext>
            </a:extLst>
          </p:cNvPr>
          <p:cNvSpPr txBox="1">
            <a:spLocks/>
          </p:cNvSpPr>
          <p:nvPr/>
        </p:nvSpPr>
        <p:spPr>
          <a:xfrm>
            <a:off x="838200" y="2719214"/>
            <a:ext cx="15392400" cy="756778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endParaRPr lang="en-GB" sz="2400">
              <a:solidFill>
                <a:srgbClr val="335466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67EECC-1A50-298D-0080-E06FF9B9FC9A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6164939" cy="728601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Secretariat to monitor developments around the topic of Mental Health at work and advocating against any binding initiative at EU level.  </a:t>
            </a: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Kresimir </a:t>
            </a:r>
            <a:r>
              <a:rPr lang="en-BE" sz="3500" err="1">
                <a:solidFill>
                  <a:srgbClr val="335466"/>
                </a:solidFill>
              </a:rPr>
              <a:t>Iveskic</a:t>
            </a:r>
            <a:r>
              <a:rPr lang="en-BE" sz="3500">
                <a:solidFill>
                  <a:srgbClr val="335466"/>
                </a:solidFill>
              </a:rPr>
              <a:t> will send out the Swedish provisions on mental health to the Secretariat for circulation to the Working Group</a:t>
            </a:r>
            <a:r>
              <a:rPr lang="en-GB" sz="3500">
                <a:solidFill>
                  <a:srgbClr val="335466"/>
                </a:solidFill>
              </a:rPr>
              <a:t>.</a:t>
            </a:r>
            <a:endParaRPr lang="en-BE" sz="3500">
              <a:solidFill>
                <a:srgbClr val="335466"/>
              </a:solidFill>
            </a:endParaRP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Ceemet shall inform the members when the proposal for a revision of the CMRD 6th is published and check with them which position / advocacy strategy shall be adopted.</a:t>
            </a: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Clemens </a:t>
            </a:r>
            <a:r>
              <a:rPr lang="en-BE" sz="3500" err="1">
                <a:solidFill>
                  <a:srgbClr val="335466"/>
                </a:solidFill>
              </a:rPr>
              <a:t>Rosemayr</a:t>
            </a:r>
            <a:r>
              <a:rPr lang="en-BE" sz="3500">
                <a:solidFill>
                  <a:srgbClr val="335466"/>
                </a:solidFill>
              </a:rPr>
              <a:t> will send the problematic questions contained in the evaluation report to the Secretariat for circulation to the members. Members should then discuss them with their Confederation or Member States representatives.</a:t>
            </a: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Clemens </a:t>
            </a:r>
            <a:r>
              <a:rPr lang="en-BE" sz="3500" err="1">
                <a:solidFill>
                  <a:srgbClr val="335466"/>
                </a:solidFill>
              </a:rPr>
              <a:t>Rosemayr</a:t>
            </a:r>
            <a:r>
              <a:rPr lang="en-BE" sz="3500">
                <a:solidFill>
                  <a:srgbClr val="335466"/>
                </a:solidFill>
              </a:rPr>
              <a:t> will send the planning of the priority substances for the coming years to the Secretariat to be circulated to the members.   </a:t>
            </a: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Ceemet will report on the follow-up of the NEPSI project after the NEPSI Council meeting on 21 November 2024.  </a:t>
            </a:r>
          </a:p>
          <a:p>
            <a:pPr marL="514350" indent="-514350">
              <a:lnSpc>
                <a:spcPct val="115000"/>
              </a:lnSpc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Franck </a:t>
            </a:r>
            <a:r>
              <a:rPr lang="en-BE" sz="3500" err="1">
                <a:solidFill>
                  <a:srgbClr val="335466"/>
                </a:solidFill>
              </a:rPr>
              <a:t>Gambelli</a:t>
            </a:r>
            <a:r>
              <a:rPr lang="en-BE" sz="3500">
                <a:solidFill>
                  <a:srgbClr val="335466"/>
                </a:solidFill>
              </a:rPr>
              <a:t> will send the two draft opinions to the Secretariat for circulation to the members ahead of the meeting of the ACHHS.</a:t>
            </a:r>
          </a:p>
          <a:p>
            <a:pPr marL="514350" indent="-514350">
              <a:lnSpc>
                <a:spcPct val="115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BE" sz="3500">
                <a:solidFill>
                  <a:srgbClr val="335466"/>
                </a:solidFill>
              </a:rPr>
              <a:t>EFRAG update by Franck </a:t>
            </a:r>
            <a:r>
              <a:rPr lang="en-BE" sz="3500" err="1">
                <a:solidFill>
                  <a:srgbClr val="335466"/>
                </a:solidFill>
              </a:rPr>
              <a:t>Gambelli</a:t>
            </a:r>
            <a:r>
              <a:rPr lang="en-BE" sz="3500">
                <a:solidFill>
                  <a:srgbClr val="335466"/>
                </a:solidFill>
              </a:rPr>
              <a:t> could not take place during previous H&amp;S meeting: the members agreed to discuss the topic at their next meeting.</a:t>
            </a:r>
            <a:endParaRPr lang="en-GB" sz="3500">
              <a:solidFill>
                <a:srgbClr val="335466"/>
              </a:solidFill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3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B6A45-5F98-62D1-8CA7-9DA11D40B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D543B52-C634-0951-2DB6-3A56A2CAD7DA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DDBBDF0-3298-6B06-12B7-3F753137E1C8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4FA96FB-5D4D-070F-B9AF-F1DC6DF0801F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6805C1F-FF99-54BF-1984-53EE948025D0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16C44B8-D071-9545-22A1-F0280049E1BD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C90C67D-3B4C-F13C-199B-5AA8D7AB481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7E1D725-2B68-0360-97EA-E44A02B9E9D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93DBEEF-F821-C609-A7BE-4FB41114525A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EE4A1EB-3ECD-BF8F-A042-A9BDDF0E90CA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D619CD0D-741C-F066-655A-7630AF5B4016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AE709061-0F0D-6F9D-4F04-ECDB9542DAB7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1E867595-2FBC-5B83-33C0-F740C544DEFC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051CA012-3926-B044-428A-DEEF2950B066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3A3CA029-5BF8-6D4E-C2D2-9CFCF7F1299F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4E8C252-05AB-4BE9-8926-B914D361EA8F}"/>
              </a:ext>
            </a:extLst>
          </p:cNvPr>
          <p:cNvSpPr txBox="1">
            <a:spLocks/>
          </p:cNvSpPr>
          <p:nvPr/>
        </p:nvSpPr>
        <p:spPr>
          <a:xfrm>
            <a:off x="808581" y="2857500"/>
            <a:ext cx="9639300" cy="72860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1" indent="0">
              <a:buNone/>
            </a:pPr>
            <a:r>
              <a:rPr lang="en-GB" sz="3000">
                <a:solidFill>
                  <a:srgbClr val="335466"/>
                </a:solidFill>
                <a:latin typeface="BauPro" panose="020B0504020101020102" pitchFamily="34" charset="0"/>
              </a:rPr>
              <a:t>Later on the agenda</a:t>
            </a: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9E2AB658-B342-16B9-3274-1DB43D126037}"/>
              </a:ext>
            </a:extLst>
          </p:cNvPr>
          <p:cNvSpPr txBox="1"/>
          <p:nvPr/>
        </p:nvSpPr>
        <p:spPr>
          <a:xfrm>
            <a:off x="470058" y="647700"/>
            <a:ext cx="12418029" cy="2057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3"/>
            </a:pPr>
            <a:r>
              <a:rPr lang="en-GB" sz="4800">
                <a:solidFill>
                  <a:srgbClr val="335466"/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National roundtable on latest developments </a:t>
            </a:r>
            <a:endParaRPr lang="en-US" sz="4800">
              <a:solidFill>
                <a:srgbClr val="00000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BE5EBA-6375-02E5-7941-4ECB7D5043DC}"/>
              </a:ext>
            </a:extLst>
          </p:cNvPr>
          <p:cNvGrpSpPr/>
          <p:nvPr/>
        </p:nvGrpSpPr>
        <p:grpSpPr>
          <a:xfrm>
            <a:off x="12730076" y="1599741"/>
            <a:ext cx="7045277" cy="7082164"/>
            <a:chOff x="0" y="0"/>
            <a:chExt cx="812800" cy="812800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0AE38D3A-B166-807C-8406-AED8B9F655F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4906" r="-2490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183121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B087E-0FFE-CB77-04AA-3ED2A58BD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67D3A31-DA41-E605-5E6C-B000E6366623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B871F1-D993-6A04-FCEB-6A2D31763FA3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636E99-F1D9-962B-058D-7EC0D4952BF6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7D17196-C96E-991E-B8EF-A3295002321B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40D5770-4344-36ED-BECA-107C8DD5C548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AB52D89-982F-C503-6787-F57A1CE4CB1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7A13203-7F02-E15A-39F2-39298AF2B6B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9984B4F-B413-A8BC-6708-DFEC4E84D6CC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6B4F2CD-A3D5-4B52-658F-AA9E7819A51E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9A58BF04-4FF7-F401-C152-387B642698E7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3109486-FB5B-2FF9-6130-9DDF663499AB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95E2C3F0-FA55-501C-9FBA-8D4A2F39E648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46D5070C-2E58-BE23-1859-A28B18F980E2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3D192B4B-FDF8-8D52-6C29-7132176C9127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FAC1F9-E64C-A7FB-FE2D-3ABC7776153F}"/>
              </a:ext>
            </a:extLst>
          </p:cNvPr>
          <p:cNvGrpSpPr/>
          <p:nvPr/>
        </p:nvGrpSpPr>
        <p:grpSpPr>
          <a:xfrm>
            <a:off x="12567605" y="1599741"/>
            <a:ext cx="7299796" cy="7268344"/>
            <a:chOff x="0" y="0"/>
            <a:chExt cx="812800" cy="812800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D278D5D7-24F2-A0C1-6A80-471BBBA29CC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61" r="-14798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7D4BDC6-70C5-A4CB-4D1A-12A5DE7E7104}"/>
              </a:ext>
            </a:extLst>
          </p:cNvPr>
          <p:cNvSpPr txBox="1"/>
          <p:nvPr/>
        </p:nvSpPr>
        <p:spPr>
          <a:xfrm>
            <a:off x="655767" y="663268"/>
            <a:ext cx="16976465" cy="1020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4"/>
            </a:pPr>
            <a:r>
              <a:rPr lang="en-GB" sz="5400">
                <a:solidFill>
                  <a:srgbClr val="335466"/>
                </a:solidFill>
                <a:latin typeface="Poppins"/>
                <a:ea typeface="Poppins"/>
                <a:cs typeface="Poppins"/>
                <a:sym typeface="Poppins"/>
              </a:rPr>
              <a:t>Workplace mental health</a:t>
            </a:r>
            <a:endParaRPr lang="en-US" sz="54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A69BB98-FA02-166D-E91B-1B8BCC7D5BA9}"/>
              </a:ext>
            </a:extLst>
          </p:cNvPr>
          <p:cNvSpPr txBox="1">
            <a:spLocks/>
          </p:cNvSpPr>
          <p:nvPr/>
        </p:nvSpPr>
        <p:spPr>
          <a:xfrm>
            <a:off x="838201" y="1790700"/>
            <a:ext cx="67056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54857">
              <a:lnSpc>
                <a:spcPct val="90000"/>
              </a:lnSpc>
              <a:spcBef>
                <a:spcPts val="1500"/>
              </a:spcBef>
              <a:buNone/>
              <a:tabLst>
                <a:tab pos="938213" algn="l"/>
                <a:tab pos="2562225" algn="l"/>
              </a:tabLst>
              <a:defRPr/>
            </a:pPr>
            <a:endParaRPr lang="en-GB" sz="3200">
              <a:solidFill>
                <a:srgbClr val="335466"/>
              </a:solidFill>
              <a:latin typeface="Calibri" panose="020F0502020204030204"/>
            </a:endParaRPr>
          </a:p>
          <a:p>
            <a:pPr marL="0" indent="0" defTabSz="754857">
              <a:lnSpc>
                <a:spcPct val="90000"/>
              </a:lnSpc>
              <a:spcBef>
                <a:spcPts val="1500"/>
              </a:spcBef>
              <a:buNone/>
              <a:tabLst>
                <a:tab pos="938213" algn="l"/>
                <a:tab pos="2562225" algn="l"/>
              </a:tabLst>
              <a:defRPr/>
            </a:pPr>
            <a:r>
              <a:rPr lang="en-GB" sz="3200">
                <a:solidFill>
                  <a:srgbClr val="335466"/>
                </a:solidFill>
                <a:latin typeface="Calibri" panose="020F0502020204030204"/>
              </a:rPr>
              <a:t>Update on latest EU developments</a:t>
            </a:r>
            <a:endParaRPr lang="en-GB" sz="3200">
              <a:solidFill>
                <a:srgbClr val="335466"/>
              </a:solidFill>
            </a:endParaRP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endParaRPr lang="en-GB" sz="3200">
              <a:solidFill>
                <a:srgbClr val="335466"/>
              </a:solidFill>
            </a:endParaRPr>
          </a:p>
          <a:p>
            <a:pPr defTabSz="754857">
              <a:spcBef>
                <a:spcPts val="1500"/>
              </a:spcBef>
              <a:buFont typeface="Courier New" panose="02070309020205020404" pitchFamily="49" charset="0"/>
              <a:buChar char="o"/>
              <a:tabLst>
                <a:tab pos="938213" algn="l"/>
                <a:tab pos="2562225" algn="l"/>
              </a:tabLst>
              <a:defRPr/>
            </a:pPr>
            <a:endParaRPr lang="en-GB">
              <a:solidFill>
                <a:srgbClr val="335466"/>
              </a:solidFill>
              <a:latin typeface="Calibri" panose="020F0502020204030204"/>
            </a:endParaRPr>
          </a:p>
          <a:p>
            <a:endParaRPr lang="en-GB" b="1">
              <a:solidFill>
                <a:srgbClr val="3354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71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39AFD-9FE5-E056-3B28-C57F02E2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574D75-B02D-F927-DEFB-2330BD8E860E}"/>
              </a:ext>
            </a:extLst>
          </p:cNvPr>
          <p:cNvSpPr/>
          <p:nvPr/>
        </p:nvSpPr>
        <p:spPr>
          <a:xfrm>
            <a:off x="12033706" y="906925"/>
            <a:ext cx="8476683" cy="8473151"/>
          </a:xfrm>
          <a:custGeom>
            <a:avLst/>
            <a:gdLst/>
            <a:ahLst/>
            <a:cxnLst/>
            <a:rect l="l" t="t" r="r" b="b"/>
            <a:pathLst>
              <a:path w="8476683" h="8473151">
                <a:moveTo>
                  <a:pt x="0" y="0"/>
                </a:moveTo>
                <a:lnTo>
                  <a:pt x="8476683" y="0"/>
                </a:lnTo>
                <a:lnTo>
                  <a:pt x="8476683" y="8473150"/>
                </a:lnTo>
                <a:lnTo>
                  <a:pt x="0" y="8473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F9923B5-F8C6-34AE-9869-5ED9ADC1C3D7}"/>
              </a:ext>
            </a:extLst>
          </p:cNvPr>
          <p:cNvGrpSpPr/>
          <p:nvPr/>
        </p:nvGrpSpPr>
        <p:grpSpPr>
          <a:xfrm>
            <a:off x="16272047" y="-254854"/>
            <a:ext cx="2316262" cy="10815226"/>
            <a:chOff x="0" y="0"/>
            <a:chExt cx="610044" cy="284845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FBAB4E4-F995-EABD-6A0C-5BAC9D51936D}"/>
                </a:ext>
              </a:extLst>
            </p:cNvPr>
            <p:cNvSpPr/>
            <p:nvPr/>
          </p:nvSpPr>
          <p:spPr>
            <a:xfrm>
              <a:off x="0" y="0"/>
              <a:ext cx="610044" cy="2848455"/>
            </a:xfrm>
            <a:custGeom>
              <a:avLst/>
              <a:gdLst/>
              <a:ahLst/>
              <a:cxnLst/>
              <a:rect l="l" t="t" r="r" b="b"/>
              <a:pathLst>
                <a:path w="610044" h="2848455">
                  <a:moveTo>
                    <a:pt x="0" y="0"/>
                  </a:moveTo>
                  <a:lnTo>
                    <a:pt x="610044" y="0"/>
                  </a:lnTo>
                  <a:lnTo>
                    <a:pt x="610044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053A1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7F0AC38-FFF9-8039-DD21-CFBD4134CCC4}"/>
                </a:ext>
              </a:extLst>
            </p:cNvPr>
            <p:cNvSpPr txBox="1"/>
            <p:nvPr/>
          </p:nvSpPr>
          <p:spPr>
            <a:xfrm>
              <a:off x="0" y="-47625"/>
              <a:ext cx="610044" cy="2896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9C999E0-CD64-41EA-F04B-0A40A839329C}"/>
              </a:ext>
            </a:extLst>
          </p:cNvPr>
          <p:cNvGrpSpPr/>
          <p:nvPr/>
        </p:nvGrpSpPr>
        <p:grpSpPr>
          <a:xfrm>
            <a:off x="12730076" y="1666247"/>
            <a:ext cx="7015658" cy="7015658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B662EC6-4A9F-6B03-9DD1-2F6E5CAE1E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BE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72340D7-C823-AF19-1108-A2F0BB7B8E2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EAB6FAD-DAAC-5D21-1BEB-FC17080C2C58}"/>
              </a:ext>
            </a:extLst>
          </p:cNvPr>
          <p:cNvGrpSpPr/>
          <p:nvPr/>
        </p:nvGrpSpPr>
        <p:grpSpPr>
          <a:xfrm>
            <a:off x="12700456" y="1642009"/>
            <a:ext cx="7045278" cy="7045250"/>
            <a:chOff x="0" y="0"/>
            <a:chExt cx="6350000" cy="634997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DF075F6-B6E6-DEF7-D087-37220C1D9415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67BAEC48-8A40-2392-36D3-7386E1055ECA}"/>
              </a:ext>
            </a:extLst>
          </p:cNvPr>
          <p:cNvSpPr/>
          <p:nvPr/>
        </p:nvSpPr>
        <p:spPr>
          <a:xfrm rot="-5400000">
            <a:off x="14389974" y="3296017"/>
            <a:ext cx="7715094" cy="3707614"/>
          </a:xfrm>
          <a:custGeom>
            <a:avLst/>
            <a:gdLst/>
            <a:ahLst/>
            <a:cxnLst/>
            <a:rect l="l" t="t" r="r" b="b"/>
            <a:pathLst>
              <a:path w="7715094" h="370761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3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5254F8CB-DFA0-BA92-7784-FA998B944F80}"/>
              </a:ext>
            </a:extLst>
          </p:cNvPr>
          <p:cNvSpPr/>
          <p:nvPr/>
        </p:nvSpPr>
        <p:spPr>
          <a:xfrm>
            <a:off x="1850445" y="397819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97B4880C-FAAD-DB16-8A4A-982689F4463B}"/>
              </a:ext>
            </a:extLst>
          </p:cNvPr>
          <p:cNvSpPr/>
          <p:nvPr/>
        </p:nvSpPr>
        <p:spPr>
          <a:xfrm>
            <a:off x="1850445" y="7670351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8"/>
                </a:lnTo>
                <a:lnTo>
                  <a:pt x="0" y="39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CC2098C7-E366-DEA0-AE8D-54E726D2FC77}"/>
              </a:ext>
            </a:extLst>
          </p:cNvPr>
          <p:cNvSpPr/>
          <p:nvPr/>
        </p:nvSpPr>
        <p:spPr>
          <a:xfrm>
            <a:off x="1850445" y="8971526"/>
            <a:ext cx="559004" cy="393398"/>
          </a:xfrm>
          <a:custGeom>
            <a:avLst/>
            <a:gdLst/>
            <a:ahLst/>
            <a:cxnLst/>
            <a:rect l="l" t="t" r="r" b="b"/>
            <a:pathLst>
              <a:path w="559004" h="393398">
                <a:moveTo>
                  <a:pt x="0" y="0"/>
                </a:moveTo>
                <a:lnTo>
                  <a:pt x="559004" y="0"/>
                </a:lnTo>
                <a:lnTo>
                  <a:pt x="559004" y="393397"/>
                </a:lnTo>
                <a:lnTo>
                  <a:pt x="0" y="39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3F71029C-5449-71B2-ECCE-41167491BBA8}"/>
              </a:ext>
            </a:extLst>
          </p:cNvPr>
          <p:cNvSpPr txBox="1">
            <a:spLocks/>
          </p:cNvSpPr>
          <p:nvPr/>
        </p:nvSpPr>
        <p:spPr>
          <a:xfrm>
            <a:off x="838200" y="1790700"/>
            <a:ext cx="10667999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802482" lvl="1" indent="-802482">
              <a:buFont typeface="+mj-lt"/>
              <a:buAutoNum type="alphaLcPeriod" startAt="3"/>
            </a:pPr>
            <a:endParaRPr lang="en-GB" sz="300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2F3E52-0E70-4806-C8ED-6A0789129AA5}"/>
              </a:ext>
            </a:extLst>
          </p:cNvPr>
          <p:cNvGrpSpPr/>
          <p:nvPr/>
        </p:nvGrpSpPr>
        <p:grpSpPr>
          <a:xfrm>
            <a:off x="12518440" y="1599739"/>
            <a:ext cx="7256914" cy="7201360"/>
            <a:chOff x="-175132" y="-163809"/>
            <a:chExt cx="1124286" cy="1115679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D0705186-32C7-FAAD-8851-F769ABACE6D9}"/>
                </a:ext>
              </a:extLst>
            </p:cNvPr>
            <p:cNvSpPr/>
            <p:nvPr/>
          </p:nvSpPr>
          <p:spPr>
            <a:xfrm>
              <a:off x="-175132" y="-163809"/>
              <a:ext cx="1124286" cy="1115679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329" r="-25329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D9FF2A-84E0-275A-EA11-DABEF2E08C55}"/>
              </a:ext>
            </a:extLst>
          </p:cNvPr>
          <p:cNvSpPr txBox="1"/>
          <p:nvPr/>
        </p:nvSpPr>
        <p:spPr>
          <a:xfrm>
            <a:off x="636717" y="636652"/>
            <a:ext cx="16976465" cy="1020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0" indent="-1143000">
              <a:lnSpc>
                <a:spcPts val="8393"/>
              </a:lnSpc>
              <a:spcBef>
                <a:spcPct val="0"/>
              </a:spcBef>
              <a:buFont typeface="+mj-lt"/>
              <a:buAutoNum type="arabicPeriod" startAt="5"/>
            </a:pPr>
            <a:r>
              <a:rPr lang="en-GB" sz="5400">
                <a:solidFill>
                  <a:srgbClr val="335466"/>
                </a:solidFill>
                <a:latin typeface="Poppins"/>
                <a:ea typeface="Poppins"/>
                <a:cs typeface="Poppins"/>
                <a:sym typeface="Poppins"/>
              </a:rPr>
              <a:t>Chemicals at the workplace</a:t>
            </a:r>
            <a:endParaRPr lang="en-US" sz="54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32708C3-03CD-E07B-D4CF-40B9AC042F0F}"/>
              </a:ext>
            </a:extLst>
          </p:cNvPr>
          <p:cNvSpPr txBox="1">
            <a:spLocks/>
          </p:cNvSpPr>
          <p:nvPr/>
        </p:nvSpPr>
        <p:spPr>
          <a:xfrm>
            <a:off x="789039" y="2329086"/>
            <a:ext cx="10195191" cy="72860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54857">
              <a:lnSpc>
                <a:spcPct val="90000"/>
              </a:lnSpc>
              <a:spcBef>
                <a:spcPts val="1500"/>
              </a:spcBef>
              <a:buNone/>
              <a:tabLst>
                <a:tab pos="938213" algn="l"/>
                <a:tab pos="2562225" algn="l"/>
              </a:tabLst>
              <a:defRPr/>
            </a:pPr>
            <a:r>
              <a:rPr lang="en-GB" sz="3200">
                <a:solidFill>
                  <a:srgbClr val="335466"/>
                </a:solidFill>
                <a:latin typeface="Calibri" panose="020F0502020204030204"/>
              </a:rPr>
              <a:t>Update on latest developments</a:t>
            </a:r>
            <a:endParaRPr lang="en-GB" sz="3200">
              <a:solidFill>
                <a:srgbClr val="335466"/>
              </a:solidFill>
            </a:endParaRP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endParaRPr lang="en-GB" sz="3200">
              <a:solidFill>
                <a:srgbClr val="335466"/>
              </a:solidFill>
            </a:endParaRPr>
          </a:p>
          <a:p>
            <a:pPr marL="514350" indent="-514350" defTabSz="754857">
              <a:buAutoNum type="alphaLcPeriod"/>
              <a:tabLst>
                <a:tab pos="938213" algn="l"/>
                <a:tab pos="2562225" algn="l"/>
              </a:tabLst>
            </a:pPr>
            <a:r>
              <a:rPr lang="en-GB" sz="3200" b="1">
                <a:solidFill>
                  <a:srgbClr val="335466"/>
                </a:solidFill>
              </a:rPr>
              <a:t>Carcinogens, Mutagens or Reprotoxic substances at Work Directive</a:t>
            </a:r>
          </a:p>
          <a:p>
            <a:pPr marL="914400" lvl="1" indent="-514350" defTabSz="754857">
              <a:buFont typeface="Courier New" panose="02070309020205020404" pitchFamily="49" charset="0"/>
              <a:buChar char="o"/>
              <a:tabLst>
                <a:tab pos="938213" algn="l"/>
                <a:tab pos="2562225" algn="l"/>
              </a:tabLst>
            </a:pPr>
            <a:r>
              <a:rPr lang="en-GB">
                <a:solidFill>
                  <a:srgbClr val="335466"/>
                </a:solidFill>
              </a:rPr>
              <a:t>Welding fumes, Cobalt, PAHs, 1,4 dioxane &amp; Isoprene.</a:t>
            </a:r>
          </a:p>
          <a:p>
            <a:pPr marL="514350" indent="-514350" defTabSz="754857">
              <a:buAutoNum type="alphaLcPeriod"/>
              <a:tabLst>
                <a:tab pos="938213" algn="l"/>
                <a:tab pos="2562225" algn="l"/>
              </a:tabLst>
            </a:pPr>
            <a:endParaRPr lang="en-GB" sz="3200" b="1">
              <a:solidFill>
                <a:srgbClr val="335466"/>
              </a:solidFill>
            </a:endParaRPr>
          </a:p>
          <a:p>
            <a:pPr marL="514350" indent="-514350" defTabSz="754857">
              <a:buAutoNum type="alphaLcPeriod"/>
              <a:tabLst>
                <a:tab pos="938213" algn="l"/>
                <a:tab pos="2562225" algn="l"/>
              </a:tabLst>
            </a:pPr>
            <a:r>
              <a:rPr lang="en-GB" b="1">
                <a:solidFill>
                  <a:srgbClr val="335466"/>
                </a:solidFill>
              </a:rPr>
              <a:t>Cross Industry Initiative</a:t>
            </a:r>
          </a:p>
          <a:p>
            <a:pPr lvl="1" defTabSz="754857">
              <a:buFont typeface="Courier New" panose="02070309020205020404" pitchFamily="49" charset="0"/>
              <a:buChar char="o"/>
              <a:tabLst>
                <a:tab pos="938213" algn="l"/>
                <a:tab pos="2562225" algn="l"/>
              </a:tabLst>
            </a:pPr>
            <a:r>
              <a:rPr lang="en-GB">
                <a:solidFill>
                  <a:srgbClr val="335466"/>
                </a:solidFill>
              </a:rPr>
              <a:t>Presentation by Clemens Rosenmayr (WKÖ – Austria)</a:t>
            </a:r>
          </a:p>
          <a:p>
            <a:pPr marL="0" indent="0" defTabSz="754857">
              <a:buNone/>
              <a:tabLst>
                <a:tab pos="938213" algn="l"/>
                <a:tab pos="2562225" algn="l"/>
              </a:tabLst>
            </a:pPr>
            <a:endParaRPr lang="en-GB" sz="3200" b="1">
              <a:solidFill>
                <a:srgbClr val="335466"/>
              </a:solidFill>
            </a:endParaRPr>
          </a:p>
          <a:p>
            <a:pPr defTabSz="754857">
              <a:spcBef>
                <a:spcPts val="1500"/>
              </a:spcBef>
              <a:buFont typeface="Courier New" panose="02070309020205020404" pitchFamily="49" charset="0"/>
              <a:buChar char="o"/>
              <a:tabLst>
                <a:tab pos="938213" algn="l"/>
                <a:tab pos="2562225" algn="l"/>
              </a:tabLst>
              <a:defRPr/>
            </a:pPr>
            <a:endParaRPr lang="en-GB">
              <a:solidFill>
                <a:srgbClr val="335466"/>
              </a:solidFill>
              <a:latin typeface="Calibri" panose="020F0502020204030204"/>
            </a:endParaRPr>
          </a:p>
          <a:p>
            <a:endParaRPr lang="en-GB" b="1">
              <a:solidFill>
                <a:srgbClr val="3354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57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D3C4A2-E17A-F8E9-88EA-F1AF427D8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2379" y="2529513"/>
            <a:ext cx="15417798" cy="2057400"/>
          </a:xfrm>
        </p:spPr>
        <p:txBody>
          <a:bodyPr>
            <a:normAutofit/>
          </a:bodyPr>
          <a:lstStyle/>
          <a:p>
            <a:r>
              <a:rPr lang="de-AT" sz="5400" dirty="0"/>
              <a:t>Future of </a:t>
            </a:r>
            <a:r>
              <a:rPr lang="de-AT" sz="5400" dirty="0" err="1"/>
              <a:t>the</a:t>
            </a:r>
            <a:r>
              <a:rPr lang="de-AT" sz="5400" dirty="0"/>
              <a:t> Cross-Industry Initiative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4CF222A-E09F-6D67-CD86-B466CC3B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381" y="4922669"/>
            <a:ext cx="15459074" cy="3277119"/>
          </a:xfrm>
        </p:spPr>
        <p:txBody>
          <a:bodyPr>
            <a:normAutofit lnSpcReduction="10000"/>
          </a:bodyPr>
          <a:lstStyle/>
          <a:p>
            <a:r>
              <a:rPr lang="de-AT" sz="3000" dirty="0" err="1"/>
              <a:t>Ceemet</a:t>
            </a:r>
            <a:r>
              <a:rPr lang="de-AT" sz="3000" dirty="0"/>
              <a:t> Health &amp; Safety Committee</a:t>
            </a:r>
          </a:p>
          <a:p>
            <a:r>
              <a:rPr lang="de-AT" sz="3000" dirty="0"/>
              <a:t>23/04/2025 </a:t>
            </a:r>
          </a:p>
          <a:p>
            <a:r>
              <a:rPr lang="de-AT" sz="3000" dirty="0"/>
              <a:t>Berlin</a:t>
            </a:r>
          </a:p>
          <a:p>
            <a:endParaRPr lang="de-AT" dirty="0"/>
          </a:p>
          <a:p>
            <a:r>
              <a:rPr lang="de-AT" dirty="0"/>
              <a:t>Clemens Rosenmayr</a:t>
            </a:r>
          </a:p>
          <a:p>
            <a:r>
              <a:rPr lang="de-AT" dirty="0"/>
              <a:t>Industry Division of </a:t>
            </a:r>
            <a:r>
              <a:rPr lang="de-AT" dirty="0" err="1"/>
              <a:t>the</a:t>
            </a:r>
            <a:r>
              <a:rPr lang="de-AT" dirty="0"/>
              <a:t> Austrian Federal </a:t>
            </a:r>
            <a:r>
              <a:rPr lang="de-AT" dirty="0" err="1"/>
              <a:t>Economic</a:t>
            </a:r>
            <a:r>
              <a:rPr lang="de-AT" dirty="0"/>
              <a:t> Chamber</a:t>
            </a:r>
          </a:p>
        </p:txBody>
      </p:sp>
    </p:spTree>
    <p:extLst>
      <p:ext uri="{BB962C8B-B14F-4D97-AF65-F5344CB8AC3E}">
        <p14:creationId xmlns:p14="http://schemas.microsoft.com/office/powerpoint/2010/main" val="238161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82A2F-5206-2671-FC6B-EE50483CE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Cross-Industry Initiative (CII)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CA9FC13-EB8D-12D6-B7E5-95B262A098B0}"/>
              </a:ext>
            </a:extLst>
          </p:cNvPr>
          <p:cNvSpPr txBox="1"/>
          <p:nvPr/>
        </p:nvSpPr>
        <p:spPr>
          <a:xfrm>
            <a:off x="790161" y="2385394"/>
            <a:ext cx="5456580" cy="47431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 err="1">
                <a:solidFill>
                  <a:schemeClr val="accent1"/>
                </a:solidFill>
                <a:latin typeface="+mj-lt"/>
              </a:rPr>
              <a:t>Overview</a:t>
            </a:r>
            <a:endParaRPr lang="de-AT" sz="3600" b="1" dirty="0">
              <a:solidFill>
                <a:schemeClr val="accent1"/>
              </a:solidFill>
              <a:latin typeface="+mj-lt"/>
            </a:endParaRPr>
          </a:p>
          <a:p>
            <a:endParaRPr lang="de-AT" sz="3600" dirty="0">
              <a:latin typeface="+mj-lt"/>
            </a:endParaRP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sl-SI" sz="3600" dirty="0">
                <a:latin typeface="+mj-lt"/>
              </a:rPr>
              <a:t>CII was born in 2014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sl-SI" sz="3600" dirty="0">
                <a:latin typeface="+mj-lt"/>
              </a:rPr>
              <a:t>63 members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V</a:t>
            </a:r>
            <a:r>
              <a:rPr lang="sl-SI" sz="3600" dirty="0">
                <a:latin typeface="+mj-lt"/>
              </a:rPr>
              <a:t>ery wide membership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sl-SI" sz="3600" dirty="0">
                <a:latin typeface="+mj-lt"/>
              </a:rPr>
              <a:t>Scope: interface chemicals/ OSH</a:t>
            </a:r>
            <a:endParaRPr lang="de-AT" sz="3600" dirty="0">
              <a:latin typeface="+mj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14CD99-A53B-AEEC-25BE-E9AD405ABDEC}"/>
              </a:ext>
            </a:extLst>
          </p:cNvPr>
          <p:cNvSpPr txBox="1"/>
          <p:nvPr/>
        </p:nvSpPr>
        <p:spPr>
          <a:xfrm>
            <a:off x="6470372" y="2385393"/>
            <a:ext cx="5302524" cy="530408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 err="1">
                <a:solidFill>
                  <a:srgbClr val="7030A0"/>
                </a:solidFill>
                <a:latin typeface="+mj-lt"/>
              </a:rPr>
              <a:t>Activities</a:t>
            </a:r>
            <a:endParaRPr lang="de-AT" sz="3600" b="1" dirty="0">
              <a:solidFill>
                <a:srgbClr val="7030A0"/>
              </a:solidFill>
              <a:latin typeface="+mj-lt"/>
            </a:endParaRPr>
          </a:p>
          <a:p>
            <a:endParaRPr lang="de-AT" sz="3600" dirty="0"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Promotion of Risk Management Option Analysis (RMOA)</a:t>
            </a: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REACH/OSH-Forum</a:t>
            </a:r>
          </a:p>
          <a:p>
            <a:pPr marL="514350" indent="-5143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Meetings with COM &amp; national </a:t>
            </a:r>
            <a:r>
              <a:rPr lang="de-AT" sz="3600" dirty="0" err="1">
                <a:latin typeface="+mj-lt"/>
              </a:rPr>
              <a:t>authorities</a:t>
            </a:r>
            <a:endParaRPr lang="de-AT" sz="3600" dirty="0">
              <a:latin typeface="+mj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392123F-BCCB-1B8A-41CB-D20A5879E578}"/>
              </a:ext>
            </a:extLst>
          </p:cNvPr>
          <p:cNvSpPr txBox="1"/>
          <p:nvPr/>
        </p:nvSpPr>
        <p:spPr>
          <a:xfrm>
            <a:off x="11996526" y="2385394"/>
            <a:ext cx="5446641" cy="5809604"/>
          </a:xfrm>
          <a:prstGeom prst="rect">
            <a:avLst/>
          </a:prstGeom>
          <a:noFill/>
          <a:ln w="38100"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339933"/>
                </a:solidFill>
                <a:latin typeface="+mj-lt"/>
              </a:rPr>
              <a:t>Achievements</a:t>
            </a:r>
          </a:p>
          <a:p>
            <a:endParaRPr lang="de-AT" sz="3600" dirty="0">
              <a:latin typeface="+mj-lt"/>
            </a:endParaRP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RMOA </a:t>
            </a:r>
            <a:r>
              <a:rPr lang="de-AT" sz="3600" dirty="0" err="1">
                <a:latin typeface="+mj-lt"/>
              </a:rPr>
              <a:t>is</a:t>
            </a:r>
            <a:r>
              <a:rPr lang="de-AT" sz="3600" dirty="0">
                <a:latin typeface="+mj-lt"/>
              </a:rPr>
              <a:t> a </a:t>
            </a:r>
            <a:r>
              <a:rPr lang="de-AT" sz="3600" dirty="0" err="1">
                <a:latin typeface="+mj-lt"/>
              </a:rPr>
              <a:t>core</a:t>
            </a:r>
            <a:r>
              <a:rPr lang="de-AT" sz="3600" dirty="0">
                <a:latin typeface="+mj-lt"/>
              </a:rPr>
              <a:t> </a:t>
            </a:r>
            <a:r>
              <a:rPr lang="de-AT" sz="3600" dirty="0" err="1">
                <a:latin typeface="+mj-lt"/>
              </a:rPr>
              <a:t>topic</a:t>
            </a:r>
            <a:r>
              <a:rPr lang="de-AT" sz="3600" dirty="0">
                <a:latin typeface="+mj-lt"/>
              </a:rPr>
              <a:t> in REACH </a:t>
            </a:r>
            <a:r>
              <a:rPr lang="de-AT" sz="3600" dirty="0" err="1">
                <a:latin typeface="+mj-lt"/>
              </a:rPr>
              <a:t>revision</a:t>
            </a:r>
            <a:endParaRPr lang="sl-SI" sz="3600" dirty="0">
              <a:latin typeface="+mj-lt"/>
            </a:endParaRP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Great network </a:t>
            </a:r>
            <a:r>
              <a:rPr lang="de-AT" sz="3600" dirty="0" err="1">
                <a:latin typeface="+mj-lt"/>
              </a:rPr>
              <a:t>among</a:t>
            </a:r>
            <a:r>
              <a:rPr lang="de-AT" sz="3600" dirty="0">
                <a:latin typeface="+mj-lt"/>
              </a:rPr>
              <a:t> DG EMPL, DG ENV and national </a:t>
            </a:r>
            <a:r>
              <a:rPr lang="de-AT" sz="3600" dirty="0" err="1">
                <a:latin typeface="+mj-lt"/>
              </a:rPr>
              <a:t>authorities</a:t>
            </a:r>
            <a:endParaRPr lang="de-AT" sz="3600" dirty="0">
              <a:latin typeface="+mj-lt"/>
            </a:endParaRPr>
          </a:p>
          <a:p>
            <a:pPr marL="514350" indent="-5143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AT" sz="3600" dirty="0">
                <a:latin typeface="+mj-lt"/>
              </a:rPr>
              <a:t>Clear </a:t>
            </a:r>
            <a:r>
              <a:rPr lang="de-AT" sz="3600" dirty="0" err="1">
                <a:latin typeface="+mj-lt"/>
              </a:rPr>
              <a:t>brand</a:t>
            </a:r>
            <a:r>
              <a:rPr lang="de-AT" sz="3600" dirty="0">
                <a:latin typeface="+mj-lt"/>
              </a:rPr>
              <a:t> </a:t>
            </a:r>
            <a:r>
              <a:rPr lang="de-AT" sz="3600" dirty="0" err="1">
                <a:latin typeface="+mj-lt"/>
              </a:rPr>
              <a:t>identity</a:t>
            </a:r>
            <a:r>
              <a:rPr lang="de-AT" sz="3600" dirty="0">
                <a:latin typeface="+mj-lt"/>
              </a:rPr>
              <a:t>, </a:t>
            </a:r>
            <a:r>
              <a:rPr lang="de-AT" sz="3600" dirty="0" err="1">
                <a:latin typeface="+mj-lt"/>
              </a:rPr>
              <a:t>visibilty</a:t>
            </a:r>
            <a:r>
              <a:rPr lang="de-AT" sz="3600" dirty="0">
                <a:latin typeface="+mj-lt"/>
              </a:rPr>
              <a:t> &amp; </a:t>
            </a:r>
            <a:r>
              <a:rPr lang="de-AT" sz="3600" dirty="0" err="1">
                <a:latin typeface="+mj-lt"/>
              </a:rPr>
              <a:t>credibility</a:t>
            </a:r>
            <a:endParaRPr lang="sl-SI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9185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A435B41BE8B4091089F52D9BF3B15" ma:contentTypeVersion="18" ma:contentTypeDescription="Create a new document." ma:contentTypeScope="" ma:versionID="239be0a2b1aa32819bbe77fe855e19be">
  <xsd:schema xmlns:xsd="http://www.w3.org/2001/XMLSchema" xmlns:xs="http://www.w3.org/2001/XMLSchema" xmlns:p="http://schemas.microsoft.com/office/2006/metadata/properties" xmlns:ns2="f76408ff-cc63-4ac7-9fcd-ff3fb8d4b7c2" xmlns:ns3="bc48fb7b-19e1-41c9-9f5e-42f45b0c0c71" targetNamespace="http://schemas.microsoft.com/office/2006/metadata/properties" ma:root="true" ma:fieldsID="1150ef4b459e875a19adbeda5b63ca27" ns2:_="" ns3:_="">
    <xsd:import namespace="f76408ff-cc63-4ac7-9fcd-ff3fb8d4b7c2"/>
    <xsd:import namespace="bc48fb7b-19e1-41c9-9f5e-42f45b0c0c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408ff-cc63-4ac7-9fcd-ff3fb8d4b7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3f0c510-cb70-48d5-b52a-281523fd95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8fb7b-19e1-41c9-9f5e-42f45b0c0c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369d272-f44b-494b-ba5d-b395fa44746e}" ma:internalName="TaxCatchAll" ma:showField="CatchAllData" ma:web="bc48fb7b-19e1-41c9-9f5e-42f45b0c0c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6408ff-cc63-4ac7-9fcd-ff3fb8d4b7c2">
      <Terms xmlns="http://schemas.microsoft.com/office/infopath/2007/PartnerControls"/>
    </lcf76f155ced4ddcb4097134ff3c332f>
    <TaxCatchAll xmlns="bc48fb7b-19e1-41c9-9f5e-42f45b0c0c71" xsi:nil="true"/>
  </documentManagement>
</p:properties>
</file>

<file path=customXml/itemProps1.xml><?xml version="1.0" encoding="utf-8"?>
<ds:datastoreItem xmlns:ds="http://schemas.openxmlformats.org/officeDocument/2006/customXml" ds:itemID="{EF9DA3FD-F7A5-4EF2-A0C7-EBDBFB624F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496279-3DF9-4378-90DF-52B881ECA177}">
  <ds:schemaRefs>
    <ds:schemaRef ds:uri="bc48fb7b-19e1-41c9-9f5e-42f45b0c0c71"/>
    <ds:schemaRef ds:uri="f76408ff-cc63-4ac7-9fcd-ff3fb8d4b7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29E506C-E884-489B-97F5-6C87056B79FA}">
  <ds:schemaRefs>
    <ds:schemaRef ds:uri="bc48fb7b-19e1-41c9-9f5e-42f45b0c0c71"/>
    <ds:schemaRef ds:uri="f76408ff-cc63-4ac7-9fcd-ff3fb8d4b7c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1006</Words>
  <Application>Microsoft Office PowerPoint</Application>
  <PresentationFormat>Custom</PresentationFormat>
  <Paragraphs>167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Aptos</vt:lpstr>
      <vt:lpstr>Poppins</vt:lpstr>
      <vt:lpstr>BauPro-Italic</vt:lpstr>
      <vt:lpstr>Courier New</vt:lpstr>
      <vt:lpstr>Arial</vt:lpstr>
      <vt:lpstr>BauPro-Medium</vt:lpstr>
      <vt:lpstr>BauPro</vt:lpstr>
      <vt:lpstr>Aptos Display</vt:lpstr>
      <vt:lpstr>Poppins Bold</vt:lpstr>
      <vt:lpstr>Calibri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of the Cross-Industry Initiative</vt:lpstr>
      <vt:lpstr>Cross-Industry Initiative (CII)</vt:lpstr>
      <vt:lpstr>Future of CII</vt:lpstr>
      <vt:lpstr>Alliance for Sustainable Management of Chemical Risk (ASMoR)</vt:lpstr>
      <vt:lpstr>How to proceed?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H&amp;S Committee</dc:title>
  <dc:creator>Hilde Thys</dc:creator>
  <cp:lastModifiedBy>Hilde Thys</cp:lastModifiedBy>
  <cp:revision>1</cp:revision>
  <dcterms:created xsi:type="dcterms:W3CDTF">2006-08-16T00:00:00Z</dcterms:created>
  <dcterms:modified xsi:type="dcterms:W3CDTF">2025-04-22T15:24:00Z</dcterms:modified>
  <dc:identifier>DAGkzCTDhGQ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0x0101009F2A435B41BE8B4091089F52D9BF3B15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