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5"/>
  </p:notesMasterIdLst>
  <p:sldIdLst>
    <p:sldId id="338" r:id="rId6"/>
    <p:sldId id="296" r:id="rId7"/>
    <p:sldId id="351" r:id="rId8"/>
    <p:sldId id="372" r:id="rId9"/>
    <p:sldId id="381" r:id="rId10"/>
    <p:sldId id="378" r:id="rId11"/>
    <p:sldId id="356" r:id="rId12"/>
    <p:sldId id="368" r:id="rId13"/>
    <p:sldId id="376" r:id="rId14"/>
    <p:sldId id="374" r:id="rId15"/>
    <p:sldId id="379" r:id="rId16"/>
    <p:sldId id="355" r:id="rId17"/>
    <p:sldId id="264" r:id="rId18"/>
    <p:sldId id="266" r:id="rId19"/>
    <p:sldId id="262" r:id="rId20"/>
    <p:sldId id="265" r:id="rId21"/>
    <p:sldId id="267" r:id="rId22"/>
    <p:sldId id="382" r:id="rId23"/>
    <p:sldId id="289" r:id="rId2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5466"/>
    <a:srgbClr val="B8BDBD"/>
    <a:srgbClr val="383D83"/>
    <a:srgbClr val="F15F44"/>
    <a:srgbClr val="46738C"/>
    <a:srgbClr val="E5EFEE"/>
    <a:srgbClr val="E0E1F0"/>
    <a:srgbClr val="DBDCED"/>
    <a:srgbClr val="CDCEE5"/>
    <a:srgbClr val="8E90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3D319A-5E13-4FB3-AC65-785BC3611A8A}" v="5" dt="2024-05-29T10:59:42.0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6" autoAdjust="0"/>
    <p:restoredTop sz="86722" autoAdjust="0"/>
  </p:normalViewPr>
  <p:slideViewPr>
    <p:cSldViewPr snapToGrid="0">
      <p:cViewPr varScale="1">
        <p:scale>
          <a:sx n="75" d="100"/>
          <a:sy n="75" d="100"/>
        </p:scale>
        <p:origin x="696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Harkin" userId="4589f0c3-2a03-4b31-912e-fccbe7e5df23" providerId="ADAL" clId="{0B43BB27-8038-410B-8421-BF1EACFF3B40}"/>
    <pc:docChg chg="modSld">
      <pc:chgData name="John Harkin" userId="4589f0c3-2a03-4b31-912e-fccbe7e5df23" providerId="ADAL" clId="{0B43BB27-8038-410B-8421-BF1EACFF3B40}" dt="2024-05-29T11:13:04.687" v="18" actId="20577"/>
      <pc:docMkLst>
        <pc:docMk/>
      </pc:docMkLst>
      <pc:sldChg chg="modSp mod">
        <pc:chgData name="John Harkin" userId="4589f0c3-2a03-4b31-912e-fccbe7e5df23" providerId="ADAL" clId="{0B43BB27-8038-410B-8421-BF1EACFF3B40}" dt="2024-05-29T11:13:04.687" v="18" actId="20577"/>
        <pc:sldMkLst>
          <pc:docMk/>
          <pc:sldMk cId="300333799" sldId="356"/>
        </pc:sldMkLst>
        <pc:spChg chg="mod">
          <ac:chgData name="John Harkin" userId="4589f0c3-2a03-4b31-912e-fccbe7e5df23" providerId="ADAL" clId="{0B43BB27-8038-410B-8421-BF1EACFF3B40}" dt="2024-05-29T11:13:04.687" v="18" actId="20577"/>
          <ac:spMkLst>
            <pc:docMk/>
            <pc:sldMk cId="300333799" sldId="356"/>
            <ac:spMk id="3" creationId="{D46147EF-DCD4-4DF8-A158-99A225A54C2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269FED-AE84-401F-A586-CC14CA25109D}" type="datetimeFigureOut">
              <a:rPr lang="en-GB" smtClean="0"/>
              <a:t>29/05/2024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BA433-4B62-4C46-B9FD-661AAD03A8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523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I am </a:t>
            </a:r>
            <a:r>
              <a:rPr lang="es-ES" dirty="0" err="1"/>
              <a:t>starting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,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 has 2 </a:t>
            </a:r>
            <a:r>
              <a:rPr lang="es-ES" dirty="0" err="1"/>
              <a:t>parts</a:t>
            </a:r>
            <a:r>
              <a:rPr lang="es-ES" dirty="0"/>
              <a:t> </a:t>
            </a:r>
            <a:r>
              <a:rPr lang="es-ES" dirty="0" err="1"/>
              <a:t>aims</a:t>
            </a:r>
            <a:r>
              <a:rPr lang="es-ES" dirty="0"/>
              <a:t> and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.</a:t>
            </a:r>
          </a:p>
          <a:p>
            <a:endParaRPr lang="es-ES" dirty="0"/>
          </a:p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aims</a:t>
            </a:r>
            <a:r>
              <a:rPr lang="es-ES" dirty="0"/>
              <a:t>: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BA433-4B62-4C46-B9FD-661AAD03A89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8863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I am </a:t>
            </a:r>
            <a:r>
              <a:rPr lang="es-ES" dirty="0" err="1"/>
              <a:t>starting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,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 has 2 </a:t>
            </a:r>
            <a:r>
              <a:rPr lang="es-ES" dirty="0" err="1"/>
              <a:t>parts</a:t>
            </a:r>
            <a:r>
              <a:rPr lang="es-ES" dirty="0"/>
              <a:t> </a:t>
            </a:r>
            <a:r>
              <a:rPr lang="es-ES" dirty="0" err="1"/>
              <a:t>aims</a:t>
            </a:r>
            <a:r>
              <a:rPr lang="es-ES" dirty="0"/>
              <a:t> and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.</a:t>
            </a:r>
          </a:p>
          <a:p>
            <a:endParaRPr lang="es-ES" dirty="0"/>
          </a:p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aims</a:t>
            </a:r>
            <a:r>
              <a:rPr lang="es-ES" dirty="0"/>
              <a:t>: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BA433-4B62-4C46-B9FD-661AAD03A89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5782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I am </a:t>
            </a:r>
            <a:r>
              <a:rPr lang="es-ES" dirty="0" err="1"/>
              <a:t>starting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,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 has 2 </a:t>
            </a:r>
            <a:r>
              <a:rPr lang="es-ES" dirty="0" err="1"/>
              <a:t>parts</a:t>
            </a:r>
            <a:r>
              <a:rPr lang="es-ES" dirty="0"/>
              <a:t> </a:t>
            </a:r>
            <a:r>
              <a:rPr lang="es-ES" dirty="0" err="1"/>
              <a:t>aims</a:t>
            </a:r>
            <a:r>
              <a:rPr lang="es-ES" dirty="0"/>
              <a:t> and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.</a:t>
            </a:r>
          </a:p>
          <a:p>
            <a:endParaRPr lang="es-ES" dirty="0"/>
          </a:p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aims</a:t>
            </a:r>
            <a:r>
              <a:rPr lang="es-ES" dirty="0"/>
              <a:t>: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BA433-4B62-4C46-B9FD-661AAD03A89D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778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I am </a:t>
            </a:r>
            <a:r>
              <a:rPr lang="es-ES" dirty="0" err="1"/>
              <a:t>starting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,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 has 2 </a:t>
            </a:r>
            <a:r>
              <a:rPr lang="es-ES" dirty="0" err="1"/>
              <a:t>parts</a:t>
            </a:r>
            <a:r>
              <a:rPr lang="es-ES" dirty="0"/>
              <a:t> </a:t>
            </a:r>
            <a:r>
              <a:rPr lang="es-ES" dirty="0" err="1"/>
              <a:t>aims</a:t>
            </a:r>
            <a:r>
              <a:rPr lang="es-ES" dirty="0"/>
              <a:t> and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.</a:t>
            </a:r>
          </a:p>
          <a:p>
            <a:endParaRPr lang="es-ES" dirty="0"/>
          </a:p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aims</a:t>
            </a:r>
            <a:r>
              <a:rPr lang="es-ES" dirty="0"/>
              <a:t>: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BA433-4B62-4C46-B9FD-661AAD03A89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694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I am </a:t>
            </a:r>
            <a:r>
              <a:rPr lang="es-ES" dirty="0" err="1"/>
              <a:t>starting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,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 has 2 </a:t>
            </a:r>
            <a:r>
              <a:rPr lang="es-ES" dirty="0" err="1"/>
              <a:t>parts</a:t>
            </a:r>
            <a:r>
              <a:rPr lang="es-ES" dirty="0"/>
              <a:t> </a:t>
            </a:r>
            <a:r>
              <a:rPr lang="es-ES" dirty="0" err="1"/>
              <a:t>aims</a:t>
            </a:r>
            <a:r>
              <a:rPr lang="es-ES" dirty="0"/>
              <a:t> and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.</a:t>
            </a:r>
          </a:p>
          <a:p>
            <a:endParaRPr lang="es-ES" dirty="0"/>
          </a:p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aims</a:t>
            </a:r>
            <a:r>
              <a:rPr lang="es-ES" dirty="0"/>
              <a:t>: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BA433-4B62-4C46-B9FD-661AAD03A89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042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I am </a:t>
            </a:r>
            <a:r>
              <a:rPr lang="es-ES" dirty="0" err="1"/>
              <a:t>starting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,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 has 2 </a:t>
            </a:r>
            <a:r>
              <a:rPr lang="es-ES" dirty="0" err="1"/>
              <a:t>parts</a:t>
            </a:r>
            <a:r>
              <a:rPr lang="es-ES" dirty="0"/>
              <a:t> </a:t>
            </a:r>
            <a:r>
              <a:rPr lang="es-ES" dirty="0" err="1"/>
              <a:t>aims</a:t>
            </a:r>
            <a:r>
              <a:rPr lang="es-ES" dirty="0"/>
              <a:t> and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.</a:t>
            </a:r>
          </a:p>
          <a:p>
            <a:endParaRPr lang="es-ES" dirty="0"/>
          </a:p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aims</a:t>
            </a:r>
            <a:r>
              <a:rPr lang="es-ES" dirty="0"/>
              <a:t>: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BA433-4B62-4C46-B9FD-661AAD03A89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083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I am </a:t>
            </a:r>
            <a:r>
              <a:rPr lang="es-ES" dirty="0" err="1"/>
              <a:t>starting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,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 has 2 </a:t>
            </a:r>
            <a:r>
              <a:rPr lang="es-ES" dirty="0" err="1"/>
              <a:t>parts</a:t>
            </a:r>
            <a:r>
              <a:rPr lang="es-ES" dirty="0"/>
              <a:t> </a:t>
            </a:r>
            <a:r>
              <a:rPr lang="es-ES" dirty="0" err="1"/>
              <a:t>aims</a:t>
            </a:r>
            <a:r>
              <a:rPr lang="es-ES" dirty="0"/>
              <a:t> and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.</a:t>
            </a:r>
          </a:p>
          <a:p>
            <a:endParaRPr lang="es-ES" dirty="0"/>
          </a:p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aims</a:t>
            </a:r>
            <a:r>
              <a:rPr lang="es-ES" dirty="0"/>
              <a:t>: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BA433-4B62-4C46-B9FD-661AAD03A89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179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I am </a:t>
            </a:r>
            <a:r>
              <a:rPr lang="es-ES" dirty="0" err="1"/>
              <a:t>starting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,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 has 2 </a:t>
            </a:r>
            <a:r>
              <a:rPr lang="es-ES" dirty="0" err="1"/>
              <a:t>parts</a:t>
            </a:r>
            <a:r>
              <a:rPr lang="es-ES" dirty="0"/>
              <a:t> </a:t>
            </a:r>
            <a:r>
              <a:rPr lang="es-ES" dirty="0" err="1"/>
              <a:t>aims</a:t>
            </a:r>
            <a:r>
              <a:rPr lang="es-ES" dirty="0"/>
              <a:t> and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.</a:t>
            </a:r>
          </a:p>
          <a:p>
            <a:endParaRPr lang="es-ES" dirty="0"/>
          </a:p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aims</a:t>
            </a:r>
            <a:r>
              <a:rPr lang="es-ES" dirty="0"/>
              <a:t>: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BA433-4B62-4C46-B9FD-661AAD03A89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808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I am </a:t>
            </a:r>
            <a:r>
              <a:rPr lang="es-ES" dirty="0" err="1"/>
              <a:t>starting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,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 has 2 </a:t>
            </a:r>
            <a:r>
              <a:rPr lang="es-ES" dirty="0" err="1"/>
              <a:t>parts</a:t>
            </a:r>
            <a:r>
              <a:rPr lang="es-ES" dirty="0"/>
              <a:t> </a:t>
            </a:r>
            <a:r>
              <a:rPr lang="es-ES" dirty="0" err="1"/>
              <a:t>aims</a:t>
            </a:r>
            <a:r>
              <a:rPr lang="es-ES" dirty="0"/>
              <a:t> and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.</a:t>
            </a:r>
          </a:p>
          <a:p>
            <a:endParaRPr lang="es-ES" dirty="0"/>
          </a:p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aims</a:t>
            </a:r>
            <a:r>
              <a:rPr lang="es-ES" dirty="0"/>
              <a:t>: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BA433-4B62-4C46-B9FD-661AAD03A89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6945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I am </a:t>
            </a:r>
            <a:r>
              <a:rPr lang="es-ES" dirty="0" err="1"/>
              <a:t>starting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,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 has 2 </a:t>
            </a:r>
            <a:r>
              <a:rPr lang="es-ES" dirty="0" err="1"/>
              <a:t>parts</a:t>
            </a:r>
            <a:r>
              <a:rPr lang="es-ES" dirty="0"/>
              <a:t> </a:t>
            </a:r>
            <a:r>
              <a:rPr lang="es-ES" dirty="0" err="1"/>
              <a:t>aims</a:t>
            </a:r>
            <a:r>
              <a:rPr lang="es-ES" dirty="0"/>
              <a:t> and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.</a:t>
            </a:r>
          </a:p>
          <a:p>
            <a:endParaRPr lang="es-ES" dirty="0"/>
          </a:p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aims</a:t>
            </a:r>
            <a:r>
              <a:rPr lang="es-ES" dirty="0"/>
              <a:t>: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BA433-4B62-4C46-B9FD-661AAD03A89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7759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I am </a:t>
            </a:r>
            <a:r>
              <a:rPr lang="es-ES" dirty="0" err="1"/>
              <a:t>starting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,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 has 2 </a:t>
            </a:r>
            <a:r>
              <a:rPr lang="es-ES" dirty="0" err="1"/>
              <a:t>parts</a:t>
            </a:r>
            <a:r>
              <a:rPr lang="es-ES" dirty="0"/>
              <a:t> </a:t>
            </a:r>
            <a:r>
              <a:rPr lang="es-ES" dirty="0" err="1"/>
              <a:t>aims</a:t>
            </a:r>
            <a:r>
              <a:rPr lang="es-ES" dirty="0"/>
              <a:t> and </a:t>
            </a:r>
            <a:r>
              <a:rPr lang="es-ES" dirty="0" err="1"/>
              <a:t>working</a:t>
            </a:r>
            <a:r>
              <a:rPr lang="es-ES" dirty="0"/>
              <a:t> </a:t>
            </a:r>
            <a:r>
              <a:rPr lang="es-ES" dirty="0" err="1"/>
              <a:t>methods</a:t>
            </a:r>
            <a:r>
              <a:rPr lang="es-ES" dirty="0"/>
              <a:t>.</a:t>
            </a:r>
          </a:p>
          <a:p>
            <a:endParaRPr lang="es-ES" dirty="0"/>
          </a:p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aims</a:t>
            </a:r>
            <a:r>
              <a:rPr lang="es-ES" dirty="0"/>
              <a:t>: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BA433-4B62-4C46-B9FD-661AAD03A89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383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7F7A6-1D83-4B96-88C6-D245EFCB6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FCD7D7-348A-44A7-B817-7EEE9A6C5A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7F461-3879-48E2-842F-F44E3A561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8E5B-A723-4594-B5CF-1632E2FD0474}" type="datetimeFigureOut">
              <a:rPr lang="en-GB" smtClean="0"/>
              <a:t>29/05/2024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588E8-7F40-4EC6-8D8C-61DF3EEDB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22C731-409E-415E-B6F3-05C3057A6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081BC-FCAC-4ED9-A769-56CB4635B5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3876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0B30C-9608-41D5-9E64-370139AE6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DA673B-25FC-49A3-96CD-BE5222C8CE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C3777-E634-4724-83D0-2BF756305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8E5B-A723-4594-B5CF-1632E2FD0474}" type="datetimeFigureOut">
              <a:rPr lang="en-GB" smtClean="0"/>
              <a:t>29/05/2024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AF76AB-9622-48C8-9513-7030B07E2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FCA5A-7547-4253-B57E-EC508F641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081BC-FCAC-4ED9-A769-56CB4635B5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969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EEA54F-2F69-4AB1-BA52-DE76D5F178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FDDB96-FFCB-4FDB-AA30-C47A6D45C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D208E-2C1F-48E0-8B99-FDC0B64BB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8E5B-A723-4594-B5CF-1632E2FD0474}" type="datetimeFigureOut">
              <a:rPr lang="en-GB" smtClean="0"/>
              <a:t>29/05/2024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856EE-B884-4802-8432-703BB4461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5B3D8B-41D3-48D0-8B2C-454179CD0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081BC-FCAC-4ED9-A769-56CB4635B5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1232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dia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2804" y="2634611"/>
            <a:ext cx="6418661" cy="144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664068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3339" y="493911"/>
            <a:ext cx="582933" cy="582899"/>
          </a:xfrm>
          <a:prstGeom prst="rect">
            <a:avLst/>
          </a:prstGeom>
        </p:spPr>
      </p:pic>
      <p:sp>
        <p:nvSpPr>
          <p:cNvPr id="9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430401" y="2509197"/>
            <a:ext cx="9303044" cy="1553691"/>
          </a:xfrm>
          <a:prstGeom prst="rect">
            <a:avLst/>
          </a:prstGeom>
        </p:spPr>
        <p:txBody>
          <a:bodyPr>
            <a:normAutofit/>
          </a:bodyPr>
          <a:lstStyle>
            <a:lvl1pPr marL="144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467" b="1" baseline="0">
                <a:solidFill>
                  <a:schemeClr val="bg1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pääotsikkoa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0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10674636" y="6305876"/>
            <a:ext cx="1151987" cy="220541"/>
          </a:xfrm>
          <a:prstGeom prst="rect">
            <a:avLst/>
          </a:prstGeom>
        </p:spPr>
        <p:txBody>
          <a:bodyPr/>
          <a:lstStyle>
            <a:lvl1pPr>
              <a:defRPr sz="933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10DB5D-D05F-42FA-A6C6-AB6B33FAEAF0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4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</p:spTree>
    <p:extLst>
      <p:ext uri="{BB962C8B-B14F-4D97-AF65-F5344CB8AC3E}">
        <p14:creationId xmlns:p14="http://schemas.microsoft.com/office/powerpoint/2010/main" val="1810238300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turkoosi">
    <p:bg>
      <p:bgPr>
        <a:solidFill>
          <a:srgbClr val="0ACF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3339" y="493911"/>
            <a:ext cx="582933" cy="582899"/>
          </a:xfrm>
          <a:prstGeom prst="rect">
            <a:avLst/>
          </a:prstGeom>
        </p:spPr>
      </p:pic>
      <p:sp>
        <p:nvSpPr>
          <p:cNvPr id="9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430401" y="2566509"/>
            <a:ext cx="9303044" cy="1553691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933" b="1" baseline="0">
                <a:solidFill>
                  <a:schemeClr val="bg1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väliotsikkoa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0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10674636" y="6305876"/>
            <a:ext cx="1151987" cy="220541"/>
          </a:xfrm>
          <a:prstGeom prst="rect">
            <a:avLst/>
          </a:prstGeom>
        </p:spPr>
        <p:txBody>
          <a:bodyPr/>
          <a:lstStyle>
            <a:lvl1pPr>
              <a:defRPr sz="933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E00E6F-8D33-4515-8E96-EC6D63C57588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4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</p:spTree>
    <p:extLst>
      <p:ext uri="{BB962C8B-B14F-4D97-AF65-F5344CB8AC3E}">
        <p14:creationId xmlns:p14="http://schemas.microsoft.com/office/powerpoint/2010/main" val="258913307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turkoosi">
    <p:bg>
      <p:bgPr>
        <a:solidFill>
          <a:srgbClr val="0ACF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6787201" y="0"/>
            <a:ext cx="5404807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A056C22-45A8-47B5-A6D7-BB7CD2C4EB10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430400" y="2110737"/>
            <a:ext cx="5126400" cy="3799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1992" marR="0" indent="-283193" algn="l" defTabSz="1074709" rtl="0" eaLnBrk="1" fontAlgn="auto" latinLnBrk="0" hangingPunct="1">
              <a:lnSpc>
                <a:spcPts val="2667"/>
              </a:lnSpc>
              <a:spcBef>
                <a:spcPts val="533"/>
              </a:spcBef>
              <a:spcAft>
                <a:spcPts val="4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2133">
                <a:solidFill>
                  <a:schemeClr val="bg1"/>
                </a:solidFill>
              </a:defRPr>
            </a:lvl1pPr>
            <a:lvl2pPr indent="-211195">
              <a:buSzPct val="125000"/>
              <a:defRPr sz="1733" baseline="0">
                <a:solidFill>
                  <a:schemeClr val="bg1"/>
                </a:solidFill>
              </a:defRPr>
            </a:lvl2pPr>
            <a:lvl3pPr indent="-211195">
              <a:buSzPct val="125000"/>
              <a:defRPr sz="1467">
                <a:solidFill>
                  <a:schemeClr val="bg1"/>
                </a:solidFill>
              </a:defRPr>
            </a:lvl3pPr>
            <a:lvl4pPr indent="-211195">
              <a:buSzPct val="125000"/>
              <a:defRPr sz="1333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430400" y="1470600"/>
            <a:ext cx="5126400" cy="640136"/>
          </a:xfrm>
          <a:prstGeom prst="rect">
            <a:avLst/>
          </a:prstGeom>
        </p:spPr>
        <p:txBody>
          <a:bodyPr/>
          <a:lstStyle>
            <a:lvl1pPr marL="19200" indent="0">
              <a:lnSpc>
                <a:spcPts val="3600"/>
              </a:lnSpc>
              <a:spcAft>
                <a:spcPts val="0"/>
              </a:spcAft>
              <a:buFontTx/>
              <a:buNone/>
              <a:defRPr sz="2933" b="1" baseline="0">
                <a:solidFill>
                  <a:schemeClr val="bg1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6731282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petroli">
    <p:bg>
      <p:bgPr>
        <a:solidFill>
          <a:srgbClr val="0F78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3339" y="493911"/>
            <a:ext cx="582933" cy="582899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430401" y="2566509"/>
            <a:ext cx="9303044" cy="1553691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933" b="1" baseline="0">
                <a:solidFill>
                  <a:schemeClr val="bg1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väliotsikkoa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10674636" y="6305876"/>
            <a:ext cx="1151987" cy="220541"/>
          </a:xfrm>
          <a:prstGeom prst="rect">
            <a:avLst/>
          </a:prstGeom>
        </p:spPr>
        <p:txBody>
          <a:bodyPr/>
          <a:lstStyle>
            <a:lvl1pPr>
              <a:defRPr sz="933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A12F6D-C4D5-4F69-B1C8-58486C607391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</p:spTree>
    <p:extLst>
      <p:ext uri="{BB962C8B-B14F-4D97-AF65-F5344CB8AC3E}">
        <p14:creationId xmlns:p14="http://schemas.microsoft.com/office/powerpoint/2010/main" val="2895055529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petroli">
    <p:bg>
      <p:bgPr>
        <a:solidFill>
          <a:srgbClr val="0F78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6787201" y="0"/>
            <a:ext cx="5404807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8524F31-7927-4FF7-AF2F-588759863600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  <p:sp>
        <p:nvSpPr>
          <p:cNvPr id="11" name="Tekstin paikkamerkki 2"/>
          <p:cNvSpPr>
            <a:spLocks noGrp="1"/>
          </p:cNvSpPr>
          <p:nvPr>
            <p:ph idx="21"/>
          </p:nvPr>
        </p:nvSpPr>
        <p:spPr>
          <a:xfrm>
            <a:off x="1430400" y="2113179"/>
            <a:ext cx="5126400" cy="3799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1992" marR="0" indent="-283193" algn="l" defTabSz="1074709" rtl="0" eaLnBrk="1" fontAlgn="auto" latinLnBrk="0" hangingPunct="1">
              <a:lnSpc>
                <a:spcPts val="2667"/>
              </a:lnSpc>
              <a:spcBef>
                <a:spcPts val="533"/>
              </a:spcBef>
              <a:spcAft>
                <a:spcPts val="4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2133">
                <a:solidFill>
                  <a:schemeClr val="bg1"/>
                </a:solidFill>
              </a:defRPr>
            </a:lvl1pPr>
            <a:lvl2pPr indent="-211195">
              <a:buSzPct val="125000"/>
              <a:defRPr sz="1733" baseline="0">
                <a:solidFill>
                  <a:schemeClr val="bg1"/>
                </a:solidFill>
              </a:defRPr>
            </a:lvl2pPr>
            <a:lvl3pPr indent="-211195">
              <a:buSzPct val="125000"/>
              <a:defRPr sz="1467">
                <a:solidFill>
                  <a:schemeClr val="bg1"/>
                </a:solidFill>
              </a:defRPr>
            </a:lvl3pPr>
            <a:lvl4pPr indent="-211195">
              <a:buSzPct val="125000"/>
              <a:defRPr sz="1333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12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430400" y="1470600"/>
            <a:ext cx="5126400" cy="642579"/>
          </a:xfrm>
          <a:prstGeom prst="rect">
            <a:avLst/>
          </a:prstGeom>
        </p:spPr>
        <p:txBody>
          <a:bodyPr/>
          <a:lstStyle>
            <a:lvl1pPr marL="19200" indent="0">
              <a:lnSpc>
                <a:spcPts val="3600"/>
              </a:lnSpc>
              <a:spcAft>
                <a:spcPts val="0"/>
              </a:spcAft>
              <a:buFontTx/>
              <a:buNone/>
              <a:defRPr sz="2933" b="1" baseline="0">
                <a:solidFill>
                  <a:schemeClr val="bg1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6505417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sininen">
    <p:bg>
      <p:bgPr>
        <a:solidFill>
          <a:srgbClr val="141F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3339" y="493911"/>
            <a:ext cx="582933" cy="582899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430401" y="2566509"/>
            <a:ext cx="9303044" cy="1553691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933" b="1" baseline="0">
                <a:solidFill>
                  <a:schemeClr val="bg1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väliotsikkoa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10674636" y="6305876"/>
            <a:ext cx="1151987" cy="220541"/>
          </a:xfrm>
          <a:prstGeom prst="rect">
            <a:avLst/>
          </a:prstGeom>
        </p:spPr>
        <p:txBody>
          <a:bodyPr/>
          <a:lstStyle>
            <a:lvl1pPr>
              <a:defRPr sz="933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722BBE-49BA-464E-9D21-CF342899C60D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</p:spTree>
    <p:extLst>
      <p:ext uri="{BB962C8B-B14F-4D97-AF65-F5344CB8AC3E}">
        <p14:creationId xmlns:p14="http://schemas.microsoft.com/office/powerpoint/2010/main" val="4198680154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sininen">
    <p:bg>
      <p:bgPr>
        <a:solidFill>
          <a:srgbClr val="141F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6787201" y="0"/>
            <a:ext cx="5404807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20A5ED-6AB1-4AF1-A5CF-257A19B62523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430400" y="2113635"/>
            <a:ext cx="5126400" cy="3799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1992" marR="0" indent="-283193" algn="l" defTabSz="1074709" rtl="0" eaLnBrk="1" fontAlgn="auto" latinLnBrk="0" hangingPunct="1">
              <a:lnSpc>
                <a:spcPts val="2667"/>
              </a:lnSpc>
              <a:spcBef>
                <a:spcPts val="533"/>
              </a:spcBef>
              <a:spcAft>
                <a:spcPts val="4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2133">
                <a:solidFill>
                  <a:schemeClr val="bg1"/>
                </a:solidFill>
              </a:defRPr>
            </a:lvl1pPr>
            <a:lvl2pPr indent="-211195">
              <a:buSzPct val="125000"/>
              <a:defRPr sz="1733" baseline="0">
                <a:solidFill>
                  <a:schemeClr val="bg1"/>
                </a:solidFill>
              </a:defRPr>
            </a:lvl2pPr>
            <a:lvl3pPr indent="-211195">
              <a:buSzPct val="125000"/>
              <a:defRPr sz="1467">
                <a:solidFill>
                  <a:schemeClr val="bg1"/>
                </a:solidFill>
              </a:defRPr>
            </a:lvl3pPr>
            <a:lvl4pPr indent="-211195">
              <a:buSzPct val="125000"/>
              <a:defRPr sz="1333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430400" y="1470600"/>
            <a:ext cx="5126400" cy="643035"/>
          </a:xfrm>
          <a:prstGeom prst="rect">
            <a:avLst/>
          </a:prstGeom>
        </p:spPr>
        <p:txBody>
          <a:bodyPr/>
          <a:lstStyle>
            <a:lvl1pPr marL="19200" indent="0">
              <a:lnSpc>
                <a:spcPts val="3600"/>
              </a:lnSpc>
              <a:spcAft>
                <a:spcPts val="0"/>
              </a:spcAft>
              <a:buFontTx/>
              <a:buNone/>
              <a:defRPr sz="2933" b="1" baseline="0">
                <a:solidFill>
                  <a:schemeClr val="bg1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5275559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51878-A2FF-4E0C-8AE4-1EEA5108D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9327B-218D-4DC8-9DAC-83BC544B4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D1481C-39E4-4DBA-9A69-21950582F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8E5B-A723-4594-B5CF-1632E2FD0474}" type="datetimeFigureOut">
              <a:rPr lang="en-GB" smtClean="0"/>
              <a:t>29/05/2024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753507-8682-4188-ABED-8587A88B0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6C280C-A5A4-4354-8DB1-24735E4A1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081BC-FCAC-4ED9-A769-56CB4635B558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46C59B-C480-43F2-8B3B-FE148769FA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5773" y="1293961"/>
            <a:ext cx="2880000" cy="5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5636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violetti">
    <p:bg>
      <p:bgPr>
        <a:solidFill>
          <a:srgbClr val="8A0F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3339" y="493911"/>
            <a:ext cx="582933" cy="582899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430401" y="2566509"/>
            <a:ext cx="9303044" cy="1553691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933" b="1" baseline="0">
                <a:solidFill>
                  <a:schemeClr val="bg1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väliotsikkoa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10674636" y="6305876"/>
            <a:ext cx="1151987" cy="220541"/>
          </a:xfrm>
          <a:prstGeom prst="rect">
            <a:avLst/>
          </a:prstGeom>
        </p:spPr>
        <p:txBody>
          <a:bodyPr/>
          <a:lstStyle>
            <a:lvl1pPr>
              <a:defRPr sz="933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29E41B-9EFE-4C4A-A95F-7439E186849E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</p:spTree>
    <p:extLst>
      <p:ext uri="{BB962C8B-B14F-4D97-AF65-F5344CB8AC3E}">
        <p14:creationId xmlns:p14="http://schemas.microsoft.com/office/powerpoint/2010/main" val="23494938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violetti">
    <p:bg>
      <p:bgPr>
        <a:solidFill>
          <a:srgbClr val="8A0F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6787201" y="0"/>
            <a:ext cx="5404807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CD9711-B79C-44AA-92AF-F487B44B99C1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430400" y="2113635"/>
            <a:ext cx="5126400" cy="3799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1992" marR="0" indent="-283193" algn="l" defTabSz="1074709" rtl="0" eaLnBrk="1" fontAlgn="auto" latinLnBrk="0" hangingPunct="1">
              <a:lnSpc>
                <a:spcPts val="2667"/>
              </a:lnSpc>
              <a:spcBef>
                <a:spcPts val="533"/>
              </a:spcBef>
              <a:spcAft>
                <a:spcPts val="4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2133">
                <a:solidFill>
                  <a:schemeClr val="bg1"/>
                </a:solidFill>
              </a:defRPr>
            </a:lvl1pPr>
            <a:lvl2pPr indent="-211195">
              <a:buSzPct val="125000"/>
              <a:defRPr sz="1733" baseline="0">
                <a:solidFill>
                  <a:schemeClr val="bg1"/>
                </a:solidFill>
              </a:defRPr>
            </a:lvl2pPr>
            <a:lvl3pPr indent="-211195">
              <a:buSzPct val="125000"/>
              <a:defRPr sz="1467">
                <a:solidFill>
                  <a:schemeClr val="bg1"/>
                </a:solidFill>
              </a:defRPr>
            </a:lvl3pPr>
            <a:lvl4pPr indent="-211195">
              <a:buSzPct val="125000"/>
              <a:defRPr sz="1333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430400" y="1470600"/>
            <a:ext cx="5126400" cy="643035"/>
          </a:xfrm>
          <a:prstGeom prst="rect">
            <a:avLst/>
          </a:prstGeom>
        </p:spPr>
        <p:txBody>
          <a:bodyPr/>
          <a:lstStyle>
            <a:lvl1pPr marL="19200" indent="0">
              <a:lnSpc>
                <a:spcPts val="3600"/>
              </a:lnSpc>
              <a:spcAft>
                <a:spcPts val="0"/>
              </a:spcAft>
              <a:buFontTx/>
              <a:buNone/>
              <a:defRPr sz="2933" b="1" baseline="0">
                <a:solidFill>
                  <a:schemeClr val="bg1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897797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pinkki">
    <p:bg>
      <p:bgPr>
        <a:solidFill>
          <a:srgbClr val="FF00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3339" y="493911"/>
            <a:ext cx="582933" cy="582899"/>
          </a:xfrm>
          <a:prstGeom prst="rect">
            <a:avLst/>
          </a:prstGeom>
        </p:spPr>
      </p:pic>
      <p:sp>
        <p:nvSpPr>
          <p:cNvPr id="14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430401" y="2566509"/>
            <a:ext cx="9303044" cy="1553691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933" b="1" baseline="0">
                <a:solidFill>
                  <a:schemeClr val="bg1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väliotsikkoa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10674636" y="6305876"/>
            <a:ext cx="1151987" cy="220541"/>
          </a:xfrm>
          <a:prstGeom prst="rect">
            <a:avLst/>
          </a:prstGeom>
        </p:spPr>
        <p:txBody>
          <a:bodyPr/>
          <a:lstStyle>
            <a:lvl1pPr>
              <a:defRPr sz="933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7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00F5C09-30E4-468F-B4DD-3CFFB8A0562D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8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</p:spTree>
    <p:extLst>
      <p:ext uri="{BB962C8B-B14F-4D97-AF65-F5344CB8AC3E}">
        <p14:creationId xmlns:p14="http://schemas.microsoft.com/office/powerpoint/2010/main" val="3518736197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pinkki">
    <p:bg>
      <p:bgPr>
        <a:solidFill>
          <a:srgbClr val="FF00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6787201" y="0"/>
            <a:ext cx="5404807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CDAF6C7-377E-4B08-AD5D-A0E3391FAA17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430400" y="2113635"/>
            <a:ext cx="5126400" cy="3799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1992" marR="0" indent="-283193" algn="l" defTabSz="1074709" rtl="0" eaLnBrk="1" fontAlgn="auto" latinLnBrk="0" hangingPunct="1">
              <a:lnSpc>
                <a:spcPts val="2667"/>
              </a:lnSpc>
              <a:spcBef>
                <a:spcPts val="533"/>
              </a:spcBef>
              <a:spcAft>
                <a:spcPts val="4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2133">
                <a:solidFill>
                  <a:schemeClr val="bg1"/>
                </a:solidFill>
              </a:defRPr>
            </a:lvl1pPr>
            <a:lvl2pPr indent="-211195">
              <a:buSzPct val="125000"/>
              <a:defRPr sz="1733" baseline="0">
                <a:solidFill>
                  <a:schemeClr val="bg1"/>
                </a:solidFill>
              </a:defRPr>
            </a:lvl2pPr>
            <a:lvl3pPr indent="-211195">
              <a:buSzPct val="125000"/>
              <a:defRPr sz="1467">
                <a:solidFill>
                  <a:schemeClr val="bg1"/>
                </a:solidFill>
              </a:defRPr>
            </a:lvl3pPr>
            <a:lvl4pPr indent="-211195">
              <a:buSzPct val="125000"/>
              <a:defRPr sz="1333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430400" y="1470600"/>
            <a:ext cx="5126400" cy="643035"/>
          </a:xfrm>
          <a:prstGeom prst="rect">
            <a:avLst/>
          </a:prstGeom>
        </p:spPr>
        <p:txBody>
          <a:bodyPr/>
          <a:lstStyle>
            <a:lvl1pPr marL="19200" indent="0">
              <a:lnSpc>
                <a:spcPts val="3600"/>
              </a:lnSpc>
              <a:spcAft>
                <a:spcPts val="0"/>
              </a:spcAft>
              <a:buFontTx/>
              <a:buNone/>
              <a:defRPr sz="2933" b="1" baseline="0">
                <a:solidFill>
                  <a:schemeClr val="bg1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4181000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mandariini">
    <p:bg>
      <p:bgPr>
        <a:solidFill>
          <a:srgbClr val="FF8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3339" y="493911"/>
            <a:ext cx="582933" cy="582899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430401" y="2566509"/>
            <a:ext cx="9303044" cy="1553691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933" b="1" baseline="0">
                <a:solidFill>
                  <a:schemeClr val="bg1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väliotsikkoa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10674636" y="6305876"/>
            <a:ext cx="1151987" cy="220541"/>
          </a:xfrm>
          <a:prstGeom prst="rect">
            <a:avLst/>
          </a:prstGeom>
        </p:spPr>
        <p:txBody>
          <a:bodyPr/>
          <a:lstStyle>
            <a:lvl1pPr>
              <a:defRPr sz="933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EC0B6-2E25-4D18-9E30-E0B3C0C6522E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</p:spTree>
    <p:extLst>
      <p:ext uri="{BB962C8B-B14F-4D97-AF65-F5344CB8AC3E}">
        <p14:creationId xmlns:p14="http://schemas.microsoft.com/office/powerpoint/2010/main" val="650283403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mandariini">
    <p:bg>
      <p:bgPr>
        <a:solidFill>
          <a:srgbClr val="FF8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6787201" y="0"/>
            <a:ext cx="5404807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CC09E36-3F44-42B7-8655-A8C000CE7DD4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430400" y="2113635"/>
            <a:ext cx="5126400" cy="3799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1992" marR="0" indent="-283193" algn="l" defTabSz="1074709" rtl="0" eaLnBrk="1" fontAlgn="auto" latinLnBrk="0" hangingPunct="1">
              <a:lnSpc>
                <a:spcPts val="2667"/>
              </a:lnSpc>
              <a:spcBef>
                <a:spcPts val="533"/>
              </a:spcBef>
              <a:spcAft>
                <a:spcPts val="4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2133">
                <a:solidFill>
                  <a:schemeClr val="bg1"/>
                </a:solidFill>
              </a:defRPr>
            </a:lvl1pPr>
            <a:lvl2pPr indent="-211195">
              <a:buSzPct val="125000"/>
              <a:defRPr sz="1733" baseline="0">
                <a:solidFill>
                  <a:schemeClr val="bg1"/>
                </a:solidFill>
              </a:defRPr>
            </a:lvl2pPr>
            <a:lvl3pPr indent="-211195">
              <a:buSzPct val="125000"/>
              <a:defRPr sz="1467">
                <a:solidFill>
                  <a:schemeClr val="bg1"/>
                </a:solidFill>
              </a:defRPr>
            </a:lvl3pPr>
            <a:lvl4pPr indent="-211195">
              <a:buSzPct val="125000"/>
              <a:defRPr sz="1333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430400" y="1470600"/>
            <a:ext cx="5126400" cy="643035"/>
          </a:xfrm>
          <a:prstGeom prst="rect">
            <a:avLst/>
          </a:prstGeom>
        </p:spPr>
        <p:txBody>
          <a:bodyPr/>
          <a:lstStyle>
            <a:lvl1pPr marL="19200" indent="0">
              <a:lnSpc>
                <a:spcPts val="3600"/>
              </a:lnSpc>
              <a:spcAft>
                <a:spcPts val="0"/>
              </a:spcAft>
              <a:buFontTx/>
              <a:buNone/>
              <a:defRPr sz="2933" b="1" baseline="0">
                <a:solidFill>
                  <a:schemeClr val="bg1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2052385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omena">
    <p:bg>
      <p:bgPr>
        <a:solidFill>
          <a:srgbClr val="85E8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3339" y="493911"/>
            <a:ext cx="582933" cy="582899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430401" y="2566509"/>
            <a:ext cx="9303044" cy="1553691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933" b="1" baseline="0">
                <a:solidFill>
                  <a:schemeClr val="bg1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väliotsikkoa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10674636" y="6305876"/>
            <a:ext cx="1151987" cy="220541"/>
          </a:xfrm>
          <a:prstGeom prst="rect">
            <a:avLst/>
          </a:prstGeom>
        </p:spPr>
        <p:txBody>
          <a:bodyPr/>
          <a:lstStyle>
            <a:lvl1pPr>
              <a:defRPr sz="933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BCD378-01EB-4810-9C8E-3D1469448D83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</p:spTree>
    <p:extLst>
      <p:ext uri="{BB962C8B-B14F-4D97-AF65-F5344CB8AC3E}">
        <p14:creationId xmlns:p14="http://schemas.microsoft.com/office/powerpoint/2010/main" val="2904384557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omena">
    <p:bg>
      <p:bgPr>
        <a:solidFill>
          <a:srgbClr val="85E8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6787201" y="0"/>
            <a:ext cx="5404807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015ADCA-8E35-4E8D-BC4B-9F473597696F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430400" y="2113634"/>
            <a:ext cx="5126400" cy="3799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1992" marR="0" indent="-283193" algn="l" defTabSz="1074709" rtl="0" eaLnBrk="1" fontAlgn="auto" latinLnBrk="0" hangingPunct="1">
              <a:lnSpc>
                <a:spcPts val="2667"/>
              </a:lnSpc>
              <a:spcBef>
                <a:spcPts val="533"/>
              </a:spcBef>
              <a:spcAft>
                <a:spcPts val="4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2133">
                <a:solidFill>
                  <a:schemeClr val="bg1"/>
                </a:solidFill>
              </a:defRPr>
            </a:lvl1pPr>
            <a:lvl2pPr indent="-211195">
              <a:buSzPct val="125000"/>
              <a:defRPr sz="1733" baseline="0">
                <a:solidFill>
                  <a:schemeClr val="bg1"/>
                </a:solidFill>
              </a:defRPr>
            </a:lvl2pPr>
            <a:lvl3pPr indent="-211195">
              <a:buSzPct val="125000"/>
              <a:defRPr sz="1467">
                <a:solidFill>
                  <a:schemeClr val="bg1"/>
                </a:solidFill>
              </a:defRPr>
            </a:lvl3pPr>
            <a:lvl4pPr indent="-211195">
              <a:buSzPct val="125000"/>
              <a:defRPr sz="1333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430400" y="1470601"/>
            <a:ext cx="5126400" cy="643033"/>
          </a:xfrm>
          <a:prstGeom prst="rect">
            <a:avLst/>
          </a:prstGeom>
        </p:spPr>
        <p:txBody>
          <a:bodyPr/>
          <a:lstStyle>
            <a:lvl1pPr marL="19200" indent="0">
              <a:lnSpc>
                <a:spcPts val="3600"/>
              </a:lnSpc>
              <a:spcAft>
                <a:spcPts val="0"/>
              </a:spcAft>
              <a:buFontTx/>
              <a:buNone/>
              <a:defRPr sz="2933" b="1" baseline="0">
                <a:solidFill>
                  <a:schemeClr val="bg1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510924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sitruuna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166" y="491898"/>
            <a:ext cx="582741" cy="582709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430401" y="2566509"/>
            <a:ext cx="9303044" cy="1553691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933" b="1" baseline="0">
                <a:solidFill>
                  <a:srgbClr val="000000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väliotsikkoa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10674636" y="6305876"/>
            <a:ext cx="1151987" cy="220541"/>
          </a:xfrm>
          <a:prstGeom prst="rect">
            <a:avLst/>
          </a:prstGeom>
        </p:spPr>
        <p:txBody>
          <a:bodyPr/>
          <a:lstStyle>
            <a:lvl1pPr>
              <a:defRPr sz="933">
                <a:solidFill>
                  <a:srgbClr val="000000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3823E4C3-436B-4D27-8703-03F6D6D87FC4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</p:spTree>
    <p:extLst>
      <p:ext uri="{BB962C8B-B14F-4D97-AF65-F5344CB8AC3E}">
        <p14:creationId xmlns:p14="http://schemas.microsoft.com/office/powerpoint/2010/main" val="305904376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sitruuna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6787201" y="0"/>
            <a:ext cx="5404807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A2F7AA48-13C6-4B92-BA02-8193D7A1134B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430400" y="2113635"/>
            <a:ext cx="5126400" cy="3799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1992" marR="0" indent="-283193" algn="l" defTabSz="1074709" rtl="0" eaLnBrk="1" fontAlgn="auto" latinLnBrk="0" hangingPunct="1">
              <a:lnSpc>
                <a:spcPts val="2667"/>
              </a:lnSpc>
              <a:spcBef>
                <a:spcPts val="533"/>
              </a:spcBef>
              <a:spcAft>
                <a:spcPts val="4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2133">
                <a:solidFill>
                  <a:srgbClr val="000000"/>
                </a:solidFill>
              </a:defRPr>
            </a:lvl1pPr>
            <a:lvl2pPr indent="-211195">
              <a:buSzPct val="125000"/>
              <a:defRPr sz="1733" baseline="0">
                <a:solidFill>
                  <a:srgbClr val="000000"/>
                </a:solidFill>
              </a:defRPr>
            </a:lvl2pPr>
            <a:lvl3pPr indent="-211195">
              <a:buSzPct val="125000"/>
              <a:defRPr sz="1467">
                <a:solidFill>
                  <a:srgbClr val="000000"/>
                </a:solidFill>
              </a:defRPr>
            </a:lvl3pPr>
            <a:lvl4pPr indent="-211195">
              <a:buSzPct val="125000"/>
              <a:defRPr sz="1333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430400" y="1470600"/>
            <a:ext cx="5126400" cy="643035"/>
          </a:xfrm>
          <a:prstGeom prst="rect">
            <a:avLst/>
          </a:prstGeom>
        </p:spPr>
        <p:txBody>
          <a:bodyPr/>
          <a:lstStyle>
            <a:lvl1pPr marL="19200" indent="0">
              <a:lnSpc>
                <a:spcPts val="3600"/>
              </a:lnSpc>
              <a:spcAft>
                <a:spcPts val="0"/>
              </a:spcAft>
              <a:buFontTx/>
              <a:buNone/>
              <a:defRPr sz="2933" b="1" baseline="0">
                <a:solidFill>
                  <a:srgbClr val="000000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5835154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6AD52-FD69-4305-ADE4-3B92BBD2D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64717F-0BDF-4144-97E3-942EFBAE0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4F90EF-C818-4152-BD36-225B465E9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8E5B-A723-4594-B5CF-1632E2FD0474}" type="datetimeFigureOut">
              <a:rPr lang="en-GB" smtClean="0"/>
              <a:t>29/05/2024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96FE1-6DDF-4258-BC6A-7E1ADF32D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84DB0-AE51-4956-AA2A-16787169C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081BC-FCAC-4ED9-A769-56CB4635B5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61199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166" y="491898"/>
            <a:ext cx="582741" cy="582709"/>
          </a:xfrm>
          <a:prstGeom prst="rect">
            <a:avLst/>
          </a:prstGeom>
        </p:spPr>
      </p:pic>
      <p:sp>
        <p:nvSpPr>
          <p:cNvPr id="1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10674636" y="6305876"/>
            <a:ext cx="1151987" cy="220541"/>
          </a:xfrm>
          <a:prstGeom prst="rect">
            <a:avLst/>
          </a:prstGeom>
        </p:spPr>
        <p:txBody>
          <a:bodyPr/>
          <a:lstStyle>
            <a:lvl1pPr>
              <a:defRPr sz="933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/>
          <a:p>
            <a:fld id="{BFBA45B5-99AE-4DC6-AE90-F0CC4C496FAF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/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  <p:sp>
        <p:nvSpPr>
          <p:cNvPr id="9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336000" y="387352"/>
            <a:ext cx="5760000" cy="334449"/>
          </a:xfrm>
          <a:prstGeom prst="rect">
            <a:avLst/>
          </a:prstGeom>
        </p:spPr>
        <p:txBody>
          <a:bodyPr anchor="t"/>
          <a:lstStyle>
            <a:lvl1pPr marL="33599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333" b="0" kern="1200" spc="0" baseline="0">
                <a:solidFill>
                  <a:schemeClr val="tx1"/>
                </a:solidFill>
              </a:defRPr>
            </a:lvl1pPr>
            <a:lvl2pPr marL="419810" indent="0">
              <a:buFontTx/>
              <a:buNone/>
              <a:defRPr/>
            </a:lvl2pPr>
            <a:lvl3pPr marL="839611" indent="0">
              <a:buFontTx/>
              <a:buNone/>
              <a:defRPr/>
            </a:lvl3pPr>
            <a:lvl4pPr marL="1259421" indent="0">
              <a:buFontTx/>
              <a:buNone/>
              <a:defRPr/>
            </a:lvl4pPr>
            <a:lvl5pPr marL="1690426" indent="0">
              <a:buFontTx/>
              <a:buNone/>
              <a:defRPr/>
            </a:lvl5pPr>
          </a:lstStyle>
          <a:p>
            <a:pPr lvl="0"/>
            <a:r>
              <a:rPr lang="en-US" dirty="0" err="1"/>
              <a:t>Väliotsikko</a:t>
            </a:r>
            <a:r>
              <a:rPr lang="en-US" dirty="0"/>
              <a:t> </a:t>
            </a:r>
            <a:r>
              <a:rPr lang="en-US" dirty="0" err="1"/>
              <a:t>yläviitteenä</a:t>
            </a:r>
            <a:endParaRPr lang="fi-FI" dirty="0"/>
          </a:p>
        </p:txBody>
      </p:sp>
      <p:sp>
        <p:nvSpPr>
          <p:cNvPr id="21" name="Tekstin paikkamerkki 2"/>
          <p:cNvSpPr>
            <a:spLocks noGrp="1"/>
          </p:cNvSpPr>
          <p:nvPr>
            <p:ph idx="19"/>
          </p:nvPr>
        </p:nvSpPr>
        <p:spPr>
          <a:xfrm>
            <a:off x="1430400" y="2109873"/>
            <a:ext cx="9561600" cy="3859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1992" marR="0" indent="-283193" algn="l" defTabSz="1074709" rtl="0" eaLnBrk="1" fontAlgn="auto" latinLnBrk="0" hangingPunct="1">
              <a:lnSpc>
                <a:spcPts val="2667"/>
              </a:lnSpc>
              <a:spcBef>
                <a:spcPts val="533"/>
              </a:spcBef>
              <a:spcAft>
                <a:spcPts val="4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2133">
                <a:solidFill>
                  <a:srgbClr val="000000"/>
                </a:solidFill>
              </a:defRPr>
            </a:lvl1pPr>
            <a:lvl2pPr indent="-211195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SzPct val="125000"/>
              <a:defRPr sz="1733" baseline="0">
                <a:solidFill>
                  <a:srgbClr val="000000"/>
                </a:solidFill>
              </a:defRPr>
            </a:lvl2pPr>
            <a:lvl3pPr indent="-211195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SzPct val="125000"/>
              <a:defRPr sz="1400">
                <a:solidFill>
                  <a:srgbClr val="000000"/>
                </a:solidFill>
              </a:defRPr>
            </a:lvl3pPr>
            <a:lvl4pPr indent="-211195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SzPct val="125000"/>
              <a:defRPr sz="140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22" name="Tekstin paikkamerkki 28"/>
          <p:cNvSpPr>
            <a:spLocks noGrp="1"/>
          </p:cNvSpPr>
          <p:nvPr>
            <p:ph type="body" sz="quarter" idx="20" hasCustomPrompt="1"/>
          </p:nvPr>
        </p:nvSpPr>
        <p:spPr>
          <a:xfrm>
            <a:off x="1430400" y="1470599"/>
            <a:ext cx="9561600" cy="620873"/>
          </a:xfrm>
          <a:prstGeom prst="rect">
            <a:avLst/>
          </a:prstGeom>
        </p:spPr>
        <p:txBody>
          <a:bodyPr/>
          <a:lstStyle>
            <a:lvl1pPr marL="19200" indent="0">
              <a:lnSpc>
                <a:spcPts val="3600"/>
              </a:lnSpc>
              <a:spcAft>
                <a:spcPts val="0"/>
              </a:spcAft>
              <a:buFontTx/>
              <a:buNone/>
              <a:defRPr sz="2933" b="1" baseline="0">
                <a:solidFill>
                  <a:srgbClr val="000000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väliotsikkoa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6155857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 2-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166" y="491898"/>
            <a:ext cx="582741" cy="582709"/>
          </a:xfrm>
          <a:prstGeom prst="rect">
            <a:avLst/>
          </a:prstGeom>
        </p:spPr>
      </p:pic>
      <p:sp>
        <p:nvSpPr>
          <p:cNvPr id="1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10674636" y="6305876"/>
            <a:ext cx="1151987" cy="220541"/>
          </a:xfrm>
          <a:prstGeom prst="rect">
            <a:avLst/>
          </a:prstGeom>
        </p:spPr>
        <p:txBody>
          <a:bodyPr/>
          <a:lstStyle>
            <a:lvl1pPr>
              <a:defRPr sz="933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/>
          <a:p>
            <a:fld id="{B6805023-F229-4028-A7EF-BB668AB9EE9F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/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  <p:sp>
        <p:nvSpPr>
          <p:cNvPr id="9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336000" y="387352"/>
            <a:ext cx="5760000" cy="334449"/>
          </a:xfrm>
          <a:prstGeom prst="rect">
            <a:avLst/>
          </a:prstGeom>
        </p:spPr>
        <p:txBody>
          <a:bodyPr anchor="t"/>
          <a:lstStyle>
            <a:lvl1pPr marL="33599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333" b="0" kern="1200" spc="0" baseline="0">
                <a:solidFill>
                  <a:schemeClr val="tx1"/>
                </a:solidFill>
              </a:defRPr>
            </a:lvl1pPr>
            <a:lvl2pPr marL="419810" indent="0">
              <a:buFontTx/>
              <a:buNone/>
              <a:defRPr/>
            </a:lvl2pPr>
            <a:lvl3pPr marL="839611" indent="0">
              <a:buFontTx/>
              <a:buNone/>
              <a:defRPr/>
            </a:lvl3pPr>
            <a:lvl4pPr marL="1259421" indent="0">
              <a:buFontTx/>
              <a:buNone/>
              <a:defRPr/>
            </a:lvl4pPr>
            <a:lvl5pPr marL="1690426" indent="0">
              <a:buFontTx/>
              <a:buNone/>
              <a:defRPr/>
            </a:lvl5pPr>
          </a:lstStyle>
          <a:p>
            <a:pPr lvl="0"/>
            <a:r>
              <a:rPr lang="en-US" dirty="0" err="1"/>
              <a:t>Väliotsikko</a:t>
            </a:r>
            <a:r>
              <a:rPr lang="en-US" dirty="0"/>
              <a:t> </a:t>
            </a:r>
            <a:r>
              <a:rPr lang="en-US" dirty="0" err="1"/>
              <a:t>yläviitteenä</a:t>
            </a:r>
            <a:endParaRPr lang="fi-FI" dirty="0"/>
          </a:p>
        </p:txBody>
      </p:sp>
      <p:sp>
        <p:nvSpPr>
          <p:cNvPr id="12" name="Tekstin paikkamerkki 28"/>
          <p:cNvSpPr>
            <a:spLocks noGrp="1"/>
          </p:cNvSpPr>
          <p:nvPr>
            <p:ph type="body" sz="quarter" idx="17" hasCustomPrompt="1"/>
          </p:nvPr>
        </p:nvSpPr>
        <p:spPr>
          <a:xfrm>
            <a:off x="1430400" y="1470601"/>
            <a:ext cx="9561600" cy="617047"/>
          </a:xfrm>
          <a:prstGeom prst="rect">
            <a:avLst/>
          </a:prstGeom>
        </p:spPr>
        <p:txBody>
          <a:bodyPr/>
          <a:lstStyle>
            <a:lvl1pPr marL="19200" indent="0">
              <a:lnSpc>
                <a:spcPts val="3600"/>
              </a:lnSpc>
              <a:spcAft>
                <a:spcPts val="0"/>
              </a:spcAft>
              <a:buFontTx/>
              <a:buNone/>
              <a:defRPr sz="2933" b="1" baseline="0">
                <a:solidFill>
                  <a:srgbClr val="000000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väliotsikkoa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28" name="Tekstin paikkamerkki 2"/>
          <p:cNvSpPr>
            <a:spLocks noGrp="1"/>
          </p:cNvSpPr>
          <p:nvPr>
            <p:ph idx="19"/>
          </p:nvPr>
        </p:nvSpPr>
        <p:spPr>
          <a:xfrm>
            <a:off x="1430400" y="2109873"/>
            <a:ext cx="4665600" cy="3859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1992" marR="0" indent="-283193" algn="l" defTabSz="1074709" rtl="0" eaLnBrk="1" fontAlgn="auto" latinLnBrk="0" hangingPunct="1">
              <a:lnSpc>
                <a:spcPts val="2667"/>
              </a:lnSpc>
              <a:spcBef>
                <a:spcPts val="533"/>
              </a:spcBef>
              <a:spcAft>
                <a:spcPts val="4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2133">
                <a:solidFill>
                  <a:srgbClr val="000000"/>
                </a:solidFill>
              </a:defRPr>
            </a:lvl1pPr>
            <a:lvl2pPr indent="-211195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SzPct val="125000"/>
              <a:defRPr sz="1733" baseline="0">
                <a:solidFill>
                  <a:srgbClr val="000000"/>
                </a:solidFill>
              </a:defRPr>
            </a:lvl2pPr>
            <a:lvl3pPr indent="-211195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SzPct val="125000"/>
              <a:defRPr sz="1400">
                <a:solidFill>
                  <a:srgbClr val="000000"/>
                </a:solidFill>
              </a:defRPr>
            </a:lvl3pPr>
            <a:lvl4pPr indent="-211195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SzPct val="125000"/>
              <a:defRPr sz="140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78D94F0C-35FF-3B43-88BA-1DD2020DBB57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942901" y="2109873"/>
            <a:ext cx="4665600" cy="3859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1992" marR="0" indent="-283193" algn="l" defTabSz="1074709" rtl="0" eaLnBrk="1" fontAlgn="auto" latinLnBrk="0" hangingPunct="1">
              <a:lnSpc>
                <a:spcPts val="2667"/>
              </a:lnSpc>
              <a:spcBef>
                <a:spcPts val="533"/>
              </a:spcBef>
              <a:spcAft>
                <a:spcPts val="4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2133">
                <a:solidFill>
                  <a:srgbClr val="000000"/>
                </a:solidFill>
              </a:defRPr>
            </a:lvl1pPr>
            <a:lvl2pPr indent="-211195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SzPct val="125000"/>
              <a:defRPr sz="1733" baseline="0">
                <a:solidFill>
                  <a:srgbClr val="000000"/>
                </a:solidFill>
              </a:defRPr>
            </a:lvl2pPr>
            <a:lvl3pPr indent="-211195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SzPct val="125000"/>
              <a:defRPr sz="1400">
                <a:solidFill>
                  <a:srgbClr val="000000"/>
                </a:solidFill>
              </a:defRPr>
            </a:lvl3pPr>
            <a:lvl4pPr indent="-211195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SzPct val="125000"/>
              <a:defRPr sz="140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</p:spTree>
    <p:extLst>
      <p:ext uri="{BB962C8B-B14F-4D97-AF65-F5344CB8AC3E}">
        <p14:creationId xmlns:p14="http://schemas.microsoft.com/office/powerpoint/2010/main" val="2685254652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 ja kuvall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/>
          <a:p>
            <a:fld id="{60DE9654-8D3A-4D0F-9C7A-6BE18DC017F8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/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  <p:sp>
        <p:nvSpPr>
          <p:cNvPr id="8" name="Tekstin paikkamerkki 2"/>
          <p:cNvSpPr>
            <a:spLocks noGrp="1"/>
          </p:cNvSpPr>
          <p:nvPr>
            <p:ph idx="19"/>
          </p:nvPr>
        </p:nvSpPr>
        <p:spPr>
          <a:xfrm>
            <a:off x="1430400" y="2112738"/>
            <a:ext cx="7372800" cy="3799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1992" marR="0" indent="-283193" algn="l" defTabSz="1074709" rtl="0" eaLnBrk="1" fontAlgn="auto" latinLnBrk="0" hangingPunct="1">
              <a:lnSpc>
                <a:spcPts val="2667"/>
              </a:lnSpc>
              <a:spcBef>
                <a:spcPts val="533"/>
              </a:spcBef>
              <a:spcAft>
                <a:spcPts val="4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2133">
                <a:solidFill>
                  <a:srgbClr val="000000"/>
                </a:solidFill>
              </a:defRPr>
            </a:lvl1pPr>
            <a:lvl2pPr indent="-211195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SzPct val="125000"/>
              <a:defRPr sz="1733" baseline="0">
                <a:solidFill>
                  <a:srgbClr val="000000"/>
                </a:solidFill>
              </a:defRPr>
            </a:lvl2pPr>
            <a:lvl3pPr indent="-211195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SzPct val="125000"/>
              <a:defRPr sz="1467">
                <a:solidFill>
                  <a:srgbClr val="000000"/>
                </a:solidFill>
              </a:defRPr>
            </a:lvl3pPr>
            <a:lvl4pPr indent="-211195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SzPct val="125000"/>
              <a:defRPr sz="1333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9" name="Tekstin paikkamerkki 28"/>
          <p:cNvSpPr>
            <a:spLocks noGrp="1"/>
          </p:cNvSpPr>
          <p:nvPr>
            <p:ph type="body" sz="quarter" idx="21" hasCustomPrompt="1"/>
          </p:nvPr>
        </p:nvSpPr>
        <p:spPr>
          <a:xfrm>
            <a:off x="1430400" y="1472602"/>
            <a:ext cx="7372800" cy="640135"/>
          </a:xfrm>
          <a:prstGeom prst="rect">
            <a:avLst/>
          </a:prstGeom>
        </p:spPr>
        <p:txBody>
          <a:bodyPr/>
          <a:lstStyle>
            <a:lvl1pPr marL="19200" indent="0">
              <a:lnSpc>
                <a:spcPts val="3600"/>
              </a:lnSpc>
              <a:spcAft>
                <a:spcPts val="0"/>
              </a:spcAft>
              <a:buFontTx/>
              <a:buNone/>
              <a:defRPr sz="2933" b="1" baseline="0">
                <a:solidFill>
                  <a:srgbClr val="000000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väliotsikkoa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0" name="Kuvan paikkamerkki 6"/>
          <p:cNvSpPr>
            <a:spLocks noGrp="1"/>
          </p:cNvSpPr>
          <p:nvPr>
            <p:ph type="pic" sz="quarter" idx="20"/>
          </p:nvPr>
        </p:nvSpPr>
        <p:spPr>
          <a:xfrm>
            <a:off x="9033601" y="0"/>
            <a:ext cx="3158407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2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336000" y="387352"/>
            <a:ext cx="5760000" cy="334449"/>
          </a:xfrm>
          <a:prstGeom prst="rect">
            <a:avLst/>
          </a:prstGeom>
        </p:spPr>
        <p:txBody>
          <a:bodyPr anchor="t"/>
          <a:lstStyle>
            <a:lvl1pPr marL="33599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333" b="0" kern="1200" spc="0" baseline="0">
                <a:solidFill>
                  <a:schemeClr val="tx1"/>
                </a:solidFill>
              </a:defRPr>
            </a:lvl1pPr>
            <a:lvl2pPr marL="419810" indent="0">
              <a:buFontTx/>
              <a:buNone/>
              <a:defRPr/>
            </a:lvl2pPr>
            <a:lvl3pPr marL="839611" indent="0">
              <a:buFontTx/>
              <a:buNone/>
              <a:defRPr/>
            </a:lvl3pPr>
            <a:lvl4pPr marL="1259421" indent="0">
              <a:buFontTx/>
              <a:buNone/>
              <a:defRPr/>
            </a:lvl4pPr>
            <a:lvl5pPr marL="1690426" indent="0">
              <a:buFontTx/>
              <a:buNone/>
              <a:defRPr/>
            </a:lvl5pPr>
          </a:lstStyle>
          <a:p>
            <a:pPr lvl="0"/>
            <a:r>
              <a:rPr lang="en-US" dirty="0" err="1"/>
              <a:t>Väliotsikko</a:t>
            </a:r>
            <a:r>
              <a:rPr lang="en-US" dirty="0"/>
              <a:t> </a:t>
            </a:r>
            <a:r>
              <a:rPr lang="en-US" dirty="0" err="1"/>
              <a:t>yläviitteenä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02251707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 ja kuvall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/>
          <a:p>
            <a:fld id="{6688634B-769C-4DA7-B947-A5E1A37A12CA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/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  <p:sp>
        <p:nvSpPr>
          <p:cNvPr id="19" name="Kuvan paikkamerkki 6"/>
          <p:cNvSpPr>
            <a:spLocks noGrp="1"/>
          </p:cNvSpPr>
          <p:nvPr>
            <p:ph type="pic" sz="quarter" idx="20"/>
          </p:nvPr>
        </p:nvSpPr>
        <p:spPr>
          <a:xfrm>
            <a:off x="6787200" y="0"/>
            <a:ext cx="5404808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8" name="Tekstin paikkamerkki 2"/>
          <p:cNvSpPr>
            <a:spLocks noGrp="1"/>
          </p:cNvSpPr>
          <p:nvPr>
            <p:ph idx="19"/>
          </p:nvPr>
        </p:nvSpPr>
        <p:spPr>
          <a:xfrm>
            <a:off x="1430400" y="2112739"/>
            <a:ext cx="5126400" cy="3799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1992" marR="0" indent="-283193" algn="l" defTabSz="1074709" rtl="0" eaLnBrk="1" fontAlgn="auto" latinLnBrk="0" hangingPunct="1">
              <a:lnSpc>
                <a:spcPts val="2667"/>
              </a:lnSpc>
              <a:spcBef>
                <a:spcPts val="0"/>
              </a:spcBef>
              <a:spcAft>
                <a:spcPts val="933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2133">
                <a:solidFill>
                  <a:srgbClr val="000000"/>
                </a:solidFill>
              </a:defRPr>
            </a:lvl1pPr>
            <a:lvl2pPr indent="-211195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SzPct val="125000"/>
              <a:defRPr sz="1733" baseline="0">
                <a:solidFill>
                  <a:srgbClr val="000000"/>
                </a:solidFill>
              </a:defRPr>
            </a:lvl2pPr>
            <a:lvl3pPr indent="-211195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SzPct val="125000"/>
              <a:defRPr sz="1467">
                <a:solidFill>
                  <a:srgbClr val="000000"/>
                </a:solidFill>
              </a:defRPr>
            </a:lvl3pPr>
            <a:lvl4pPr indent="-211195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SzPct val="125000"/>
              <a:defRPr sz="1333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9" name="Tekstin paikkamerkki 28"/>
          <p:cNvSpPr>
            <a:spLocks noGrp="1"/>
          </p:cNvSpPr>
          <p:nvPr>
            <p:ph type="body" sz="quarter" idx="21" hasCustomPrompt="1"/>
          </p:nvPr>
        </p:nvSpPr>
        <p:spPr>
          <a:xfrm>
            <a:off x="1430400" y="1472603"/>
            <a:ext cx="5126400" cy="640136"/>
          </a:xfrm>
          <a:prstGeom prst="rect">
            <a:avLst/>
          </a:prstGeom>
        </p:spPr>
        <p:txBody>
          <a:bodyPr/>
          <a:lstStyle>
            <a:lvl1pPr marL="19200" indent="0">
              <a:lnSpc>
                <a:spcPts val="3600"/>
              </a:lnSpc>
              <a:spcAft>
                <a:spcPts val="0"/>
              </a:spcAft>
              <a:buFontTx/>
              <a:buNone/>
              <a:defRPr sz="2933" b="1" baseline="0">
                <a:solidFill>
                  <a:srgbClr val="000000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0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336000" y="387352"/>
            <a:ext cx="5760000" cy="334449"/>
          </a:xfrm>
          <a:prstGeom prst="rect">
            <a:avLst/>
          </a:prstGeom>
        </p:spPr>
        <p:txBody>
          <a:bodyPr anchor="t"/>
          <a:lstStyle>
            <a:lvl1pPr marL="33599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333" b="0" kern="1200" spc="0" baseline="0">
                <a:solidFill>
                  <a:schemeClr val="tx1"/>
                </a:solidFill>
              </a:defRPr>
            </a:lvl1pPr>
            <a:lvl2pPr marL="419810" indent="0">
              <a:buFontTx/>
              <a:buNone/>
              <a:defRPr/>
            </a:lvl2pPr>
            <a:lvl3pPr marL="839611" indent="0">
              <a:buFontTx/>
              <a:buNone/>
              <a:defRPr/>
            </a:lvl3pPr>
            <a:lvl4pPr marL="1259421" indent="0">
              <a:buFontTx/>
              <a:buNone/>
              <a:defRPr/>
            </a:lvl4pPr>
            <a:lvl5pPr marL="1690426" indent="0">
              <a:buFontTx/>
              <a:buNone/>
              <a:defRPr/>
            </a:lvl5pPr>
          </a:lstStyle>
          <a:p>
            <a:pPr lvl="0"/>
            <a:r>
              <a:rPr lang="en-US" dirty="0" err="1"/>
              <a:t>Väliotsikko</a:t>
            </a:r>
            <a:r>
              <a:rPr lang="en-US" dirty="0"/>
              <a:t> </a:t>
            </a:r>
            <a:r>
              <a:rPr lang="en-US" dirty="0" err="1"/>
              <a:t>yläviitteenä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37154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pelkälle kuva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Kuvan paikkamerkki 6"/>
          <p:cNvSpPr>
            <a:spLocks noGrp="1"/>
          </p:cNvSpPr>
          <p:nvPr>
            <p:ph type="pic" sz="quarter" idx="20"/>
          </p:nvPr>
        </p:nvSpPr>
        <p:spPr>
          <a:xfrm>
            <a:off x="1" y="0"/>
            <a:ext cx="12192007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21667539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aulukoi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166" y="491898"/>
            <a:ext cx="582741" cy="582709"/>
          </a:xfrm>
          <a:prstGeom prst="rect">
            <a:avLst/>
          </a:prstGeom>
        </p:spPr>
      </p:pic>
      <p:sp>
        <p:nvSpPr>
          <p:cNvPr id="9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336000" y="387352"/>
            <a:ext cx="5760000" cy="334449"/>
          </a:xfrm>
          <a:prstGeom prst="rect">
            <a:avLst/>
          </a:prstGeom>
        </p:spPr>
        <p:txBody>
          <a:bodyPr anchor="t"/>
          <a:lstStyle>
            <a:lvl1pPr marL="33599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333" b="0" kern="1200" spc="0" baseline="0">
                <a:solidFill>
                  <a:schemeClr val="tx1"/>
                </a:solidFill>
              </a:defRPr>
            </a:lvl1pPr>
            <a:lvl2pPr marL="419810" indent="0">
              <a:buFontTx/>
              <a:buNone/>
              <a:defRPr/>
            </a:lvl2pPr>
            <a:lvl3pPr marL="839611" indent="0">
              <a:buFontTx/>
              <a:buNone/>
              <a:defRPr/>
            </a:lvl3pPr>
            <a:lvl4pPr marL="1259421" indent="0">
              <a:buFontTx/>
              <a:buNone/>
              <a:defRPr/>
            </a:lvl4pPr>
            <a:lvl5pPr marL="1690426" indent="0">
              <a:buFontTx/>
              <a:buNone/>
              <a:defRPr/>
            </a:lvl5pPr>
          </a:lstStyle>
          <a:p>
            <a:pPr lvl="0"/>
            <a:r>
              <a:rPr lang="en-US" dirty="0" err="1"/>
              <a:t>Väliotsikko</a:t>
            </a:r>
            <a:r>
              <a:rPr lang="en-US" dirty="0"/>
              <a:t> </a:t>
            </a:r>
            <a:r>
              <a:rPr lang="en-US" dirty="0" err="1"/>
              <a:t>yläviitteenä</a:t>
            </a:r>
            <a:endParaRPr lang="fi-FI" dirty="0"/>
          </a:p>
        </p:txBody>
      </p:sp>
      <p:sp>
        <p:nvSpPr>
          <p:cNvPr id="11" name="Tekstin paikkamerkki 2"/>
          <p:cNvSpPr>
            <a:spLocks noGrp="1"/>
          </p:cNvSpPr>
          <p:nvPr>
            <p:ph type="body" sz="quarter" idx="23" hasCustomPrompt="1"/>
          </p:nvPr>
        </p:nvSpPr>
        <p:spPr>
          <a:xfrm>
            <a:off x="4063972" y="6303433"/>
            <a:ext cx="3962289" cy="2202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933" spc="0" baseline="0"/>
            </a:lvl1pPr>
          </a:lstStyle>
          <a:p>
            <a:pPr lvl="0"/>
            <a:r>
              <a:rPr lang="fi-FI" dirty="0"/>
              <a:t>Lähde tähän</a:t>
            </a:r>
          </a:p>
        </p:txBody>
      </p:sp>
      <p:sp>
        <p:nvSpPr>
          <p:cNvPr id="19" name="Tekstin paikkamerkki 28"/>
          <p:cNvSpPr>
            <a:spLocks noGrp="1"/>
          </p:cNvSpPr>
          <p:nvPr>
            <p:ph type="body" sz="quarter" idx="21" hasCustomPrompt="1"/>
          </p:nvPr>
        </p:nvSpPr>
        <p:spPr>
          <a:xfrm>
            <a:off x="1430400" y="1470600"/>
            <a:ext cx="9158401" cy="641667"/>
          </a:xfrm>
          <a:prstGeom prst="rect">
            <a:avLst/>
          </a:prstGeom>
        </p:spPr>
        <p:txBody>
          <a:bodyPr/>
          <a:lstStyle>
            <a:lvl1pPr marL="19200" indent="0">
              <a:lnSpc>
                <a:spcPts val="3600"/>
              </a:lnSpc>
              <a:spcAft>
                <a:spcPts val="0"/>
              </a:spcAft>
              <a:buFontTx/>
              <a:buNone/>
              <a:defRPr sz="2933" b="1" baseline="0">
                <a:solidFill>
                  <a:srgbClr val="000000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väliotsikkoa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20" name="Sisällön paikkamerkki 4"/>
          <p:cNvSpPr>
            <a:spLocks noGrp="1"/>
          </p:cNvSpPr>
          <p:nvPr>
            <p:ph sz="quarter" idx="17"/>
          </p:nvPr>
        </p:nvSpPr>
        <p:spPr>
          <a:xfrm>
            <a:off x="1602319" y="2112267"/>
            <a:ext cx="8986483" cy="4013959"/>
          </a:xfrm>
        </p:spPr>
        <p:txBody>
          <a:bodyPr/>
          <a:lstStyle>
            <a:lvl1pPr marL="321592" indent="-283193">
              <a:buFont typeface="Arial" panose="020B0604020202020204" pitchFamily="34" charset="0"/>
              <a:buChar char="•"/>
              <a:defRPr/>
            </a:lvl1pPr>
            <a:lvl2pPr marL="628427" indent="0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FontTx/>
              <a:buNone/>
              <a:defRPr/>
            </a:lvl2pPr>
            <a:lvl3pPr marL="1048228" indent="0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FontTx/>
              <a:buNone/>
              <a:defRPr/>
            </a:lvl3pPr>
            <a:lvl4pPr marL="1479231" indent="0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FontTx/>
              <a:buNone/>
              <a:defRPr/>
            </a:lvl4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10674636" y="6305876"/>
            <a:ext cx="1151987" cy="220541"/>
          </a:xfrm>
          <a:prstGeom prst="rect">
            <a:avLst/>
          </a:prstGeom>
        </p:spPr>
        <p:txBody>
          <a:bodyPr/>
          <a:lstStyle>
            <a:lvl1pPr>
              <a:defRPr sz="933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/>
          <a:p>
            <a:fld id="{3629FD3F-FAE6-4882-B622-8AEC5F7555EC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26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3" y="6304063"/>
            <a:ext cx="2367552" cy="219587"/>
          </a:xfrm>
        </p:spPr>
        <p:txBody>
          <a:bodyPr/>
          <a:lstStyle/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</p:spTree>
    <p:extLst>
      <p:ext uri="{BB962C8B-B14F-4D97-AF65-F5344CB8AC3E}">
        <p14:creationId xmlns:p14="http://schemas.microsoft.com/office/powerpoint/2010/main" val="3367042200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 ja tauluko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166" y="491898"/>
            <a:ext cx="582741" cy="582709"/>
          </a:xfrm>
          <a:prstGeom prst="rect">
            <a:avLst/>
          </a:prstGeom>
        </p:spPr>
      </p:pic>
      <p:sp>
        <p:nvSpPr>
          <p:cNvPr id="17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10674636" y="6305876"/>
            <a:ext cx="1151987" cy="220541"/>
          </a:xfrm>
          <a:prstGeom prst="rect">
            <a:avLst/>
          </a:prstGeom>
        </p:spPr>
        <p:txBody>
          <a:bodyPr/>
          <a:lstStyle>
            <a:lvl1pPr>
              <a:defRPr sz="933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8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/>
          <a:p>
            <a:fld id="{069623BB-AB23-4AFE-B23E-43D0AC6BAC09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9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3" y="6304063"/>
            <a:ext cx="2367552" cy="219587"/>
          </a:xfrm>
        </p:spPr>
        <p:txBody>
          <a:bodyPr/>
          <a:lstStyle/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  <p:sp>
        <p:nvSpPr>
          <p:cNvPr id="16" name="Tekstin paikkamerkki 2"/>
          <p:cNvSpPr>
            <a:spLocks noGrp="1"/>
          </p:cNvSpPr>
          <p:nvPr>
            <p:ph type="body" sz="quarter" idx="18" hasCustomPrompt="1"/>
          </p:nvPr>
        </p:nvSpPr>
        <p:spPr>
          <a:xfrm>
            <a:off x="4063970" y="6303433"/>
            <a:ext cx="3962289" cy="2202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933" spc="0" baseline="0"/>
            </a:lvl1pPr>
          </a:lstStyle>
          <a:p>
            <a:pPr lvl="0"/>
            <a:r>
              <a:rPr lang="fi-FI" dirty="0"/>
              <a:t>Lähde tähän</a:t>
            </a:r>
          </a:p>
        </p:txBody>
      </p:sp>
      <p:sp>
        <p:nvSpPr>
          <p:cNvPr id="9" name="Tekstin paikkamerkki 28"/>
          <p:cNvSpPr>
            <a:spLocks noGrp="1"/>
          </p:cNvSpPr>
          <p:nvPr>
            <p:ph type="body" sz="quarter" idx="21" hasCustomPrompt="1"/>
          </p:nvPr>
        </p:nvSpPr>
        <p:spPr>
          <a:xfrm>
            <a:off x="1430400" y="1470600"/>
            <a:ext cx="9158401" cy="639271"/>
          </a:xfrm>
          <a:prstGeom prst="rect">
            <a:avLst/>
          </a:prstGeom>
        </p:spPr>
        <p:txBody>
          <a:bodyPr/>
          <a:lstStyle>
            <a:lvl1pPr marL="19200" indent="0">
              <a:lnSpc>
                <a:spcPts val="3600"/>
              </a:lnSpc>
              <a:spcAft>
                <a:spcPts val="0"/>
              </a:spcAft>
              <a:buFontTx/>
              <a:buNone/>
              <a:defRPr sz="2933" b="1" baseline="0">
                <a:solidFill>
                  <a:srgbClr val="000000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väliotsikkoa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22" hasCustomPrompt="1"/>
          </p:nvPr>
        </p:nvSpPr>
        <p:spPr>
          <a:xfrm>
            <a:off x="336000" y="387352"/>
            <a:ext cx="5760000" cy="334449"/>
          </a:xfrm>
          <a:prstGeom prst="rect">
            <a:avLst/>
          </a:prstGeom>
        </p:spPr>
        <p:txBody>
          <a:bodyPr anchor="t"/>
          <a:lstStyle>
            <a:lvl1pPr marL="33599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333" b="0" kern="1200" spc="0" baseline="0">
                <a:solidFill>
                  <a:schemeClr val="tx1"/>
                </a:solidFill>
              </a:defRPr>
            </a:lvl1pPr>
            <a:lvl2pPr marL="419810" indent="0">
              <a:buFontTx/>
              <a:buNone/>
              <a:defRPr/>
            </a:lvl2pPr>
            <a:lvl3pPr marL="839611" indent="0">
              <a:buFontTx/>
              <a:buNone/>
              <a:defRPr/>
            </a:lvl3pPr>
            <a:lvl4pPr marL="1259421" indent="0">
              <a:buFontTx/>
              <a:buNone/>
              <a:defRPr/>
            </a:lvl4pPr>
            <a:lvl5pPr marL="1690426" indent="0">
              <a:buFontTx/>
              <a:buNone/>
              <a:defRPr/>
            </a:lvl5pPr>
          </a:lstStyle>
          <a:p>
            <a:pPr lvl="0"/>
            <a:r>
              <a:rPr lang="en-US" dirty="0" err="1"/>
              <a:t>Väliotsikko</a:t>
            </a:r>
            <a:r>
              <a:rPr lang="en-US" dirty="0"/>
              <a:t> </a:t>
            </a:r>
            <a:r>
              <a:rPr lang="en-US" dirty="0" err="1"/>
              <a:t>yläviitteenä</a:t>
            </a:r>
            <a:endParaRPr lang="fi-FI" dirty="0"/>
          </a:p>
        </p:txBody>
      </p:sp>
      <p:sp>
        <p:nvSpPr>
          <p:cNvPr id="13" name="Sisällön paikkamerkki 4"/>
          <p:cNvSpPr>
            <a:spLocks noGrp="1"/>
          </p:cNvSpPr>
          <p:nvPr>
            <p:ph sz="quarter" idx="23" hasCustomPrompt="1"/>
          </p:nvPr>
        </p:nvSpPr>
        <p:spPr>
          <a:xfrm>
            <a:off x="6096001" y="2112267"/>
            <a:ext cx="4492800" cy="3856733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628427" indent="0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FontTx/>
              <a:buNone/>
              <a:defRPr/>
            </a:lvl2pPr>
            <a:lvl3pPr marL="1048228" indent="0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FontTx/>
              <a:buNone/>
              <a:defRPr/>
            </a:lvl3pPr>
            <a:lvl4pPr marL="1479231" indent="0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FontTx/>
              <a:buNone/>
              <a:defRPr/>
            </a:lvl4pPr>
          </a:lstStyle>
          <a:p>
            <a:pPr lvl="0"/>
            <a:r>
              <a:rPr lang="fi-FI" dirty="0"/>
              <a:t>Lisää objekti</a:t>
            </a:r>
          </a:p>
        </p:txBody>
      </p:sp>
      <p:sp>
        <p:nvSpPr>
          <p:cNvPr id="12" name="Tekstin paikkamerkki 2"/>
          <p:cNvSpPr>
            <a:spLocks noGrp="1"/>
          </p:cNvSpPr>
          <p:nvPr>
            <p:ph idx="19"/>
          </p:nvPr>
        </p:nvSpPr>
        <p:spPr>
          <a:xfrm>
            <a:off x="1430400" y="2109873"/>
            <a:ext cx="4665600" cy="3859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1992" marR="0" indent="-283193" algn="l" defTabSz="1074709" rtl="0" eaLnBrk="1" fontAlgn="auto" latinLnBrk="0" hangingPunct="1">
              <a:lnSpc>
                <a:spcPts val="2667"/>
              </a:lnSpc>
              <a:spcBef>
                <a:spcPts val="533"/>
              </a:spcBef>
              <a:spcAft>
                <a:spcPts val="4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2133">
                <a:solidFill>
                  <a:srgbClr val="000000"/>
                </a:solidFill>
              </a:defRPr>
            </a:lvl1pPr>
            <a:lvl2pPr indent="-211195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SzPct val="125000"/>
              <a:defRPr sz="1733" baseline="0">
                <a:solidFill>
                  <a:srgbClr val="000000"/>
                </a:solidFill>
              </a:defRPr>
            </a:lvl2pPr>
            <a:lvl3pPr indent="-211195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SzPct val="125000"/>
              <a:defRPr sz="1400">
                <a:solidFill>
                  <a:srgbClr val="000000"/>
                </a:solidFill>
              </a:defRPr>
            </a:lvl3pPr>
            <a:lvl4pPr indent="-211195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SzPct val="125000"/>
              <a:defRPr sz="140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</p:spTree>
    <p:extLst>
      <p:ext uri="{BB962C8B-B14F-4D97-AF65-F5344CB8AC3E}">
        <p14:creationId xmlns:p14="http://schemas.microsoft.com/office/powerpoint/2010/main" val="1190156690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isoille taulukoi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336000" y="376199"/>
            <a:ext cx="10656000" cy="1094884"/>
          </a:xfrm>
          <a:prstGeom prst="rect">
            <a:avLst/>
          </a:prstGeom>
        </p:spPr>
        <p:txBody>
          <a:bodyPr/>
          <a:lstStyle>
            <a:lvl1pPr marL="19200" indent="0">
              <a:lnSpc>
                <a:spcPts val="3600"/>
              </a:lnSpc>
              <a:spcAft>
                <a:spcPts val="0"/>
              </a:spcAft>
              <a:buFontTx/>
              <a:buNone/>
              <a:defRPr sz="2933" b="1">
                <a:solidFill>
                  <a:srgbClr val="000000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väliotsikkoa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166" y="491898"/>
            <a:ext cx="582741" cy="582709"/>
          </a:xfrm>
          <a:prstGeom prst="rect">
            <a:avLst/>
          </a:prstGeom>
        </p:spPr>
      </p:pic>
      <p:sp>
        <p:nvSpPr>
          <p:cNvPr id="17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10674636" y="6305876"/>
            <a:ext cx="1151987" cy="220541"/>
          </a:xfrm>
          <a:prstGeom prst="rect">
            <a:avLst/>
          </a:prstGeom>
        </p:spPr>
        <p:txBody>
          <a:bodyPr/>
          <a:lstStyle>
            <a:lvl1pPr>
              <a:defRPr sz="933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8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/>
          <a:p>
            <a:fld id="{CBE7DC44-C376-4F45-AAD9-CF0021B2BA36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9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3" y="6304063"/>
            <a:ext cx="2367552" cy="219587"/>
          </a:xfrm>
        </p:spPr>
        <p:txBody>
          <a:bodyPr/>
          <a:lstStyle/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17"/>
          </p:nvPr>
        </p:nvSpPr>
        <p:spPr>
          <a:xfrm>
            <a:off x="508001" y="1471084"/>
            <a:ext cx="11188700" cy="4722283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628427" indent="0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FontTx/>
              <a:buNone/>
              <a:defRPr/>
            </a:lvl2pPr>
            <a:lvl3pPr marL="1048228" indent="0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FontTx/>
              <a:buNone/>
              <a:defRPr/>
            </a:lvl3pPr>
            <a:lvl4pPr marL="1479231" indent="0">
              <a:lnSpc>
                <a:spcPts val="2400"/>
              </a:lnSpc>
              <a:spcBef>
                <a:spcPts val="267"/>
              </a:spcBef>
              <a:spcAft>
                <a:spcPts val="267"/>
              </a:spcAft>
              <a:buFontTx/>
              <a:buNone/>
              <a:defRPr/>
            </a:lvl4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Tekstin paikkamerkki 2"/>
          <p:cNvSpPr>
            <a:spLocks noGrp="1"/>
          </p:cNvSpPr>
          <p:nvPr>
            <p:ph type="body" sz="quarter" idx="18" hasCustomPrompt="1"/>
          </p:nvPr>
        </p:nvSpPr>
        <p:spPr>
          <a:xfrm>
            <a:off x="4063970" y="6303433"/>
            <a:ext cx="3962289" cy="2202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933" spc="0" baseline="0"/>
            </a:lvl1pPr>
          </a:lstStyle>
          <a:p>
            <a:pPr lvl="0"/>
            <a:r>
              <a:rPr lang="fi-FI" dirty="0"/>
              <a:t>Lähde tähän</a:t>
            </a:r>
          </a:p>
        </p:txBody>
      </p:sp>
    </p:spTree>
    <p:extLst>
      <p:ext uri="{BB962C8B-B14F-4D97-AF65-F5344CB8AC3E}">
        <p14:creationId xmlns:p14="http://schemas.microsoft.com/office/powerpoint/2010/main" val="1171479400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166" y="491898"/>
            <a:ext cx="582741" cy="582709"/>
          </a:xfrm>
          <a:prstGeom prst="rect">
            <a:avLst/>
          </a:prstGeom>
        </p:spPr>
      </p:pic>
      <p:sp>
        <p:nvSpPr>
          <p:cNvPr id="3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10674636" y="6305876"/>
            <a:ext cx="1151987" cy="220541"/>
          </a:xfrm>
          <a:prstGeom prst="rect">
            <a:avLst/>
          </a:prstGeom>
        </p:spPr>
        <p:txBody>
          <a:bodyPr/>
          <a:lstStyle>
            <a:lvl1pPr>
              <a:defRPr sz="933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/>
          <a:p>
            <a:fld id="{5ADDE7DF-11E5-41DD-A98E-E4FDFA50E2CA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/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</p:spTree>
    <p:extLst>
      <p:ext uri="{BB962C8B-B14F-4D97-AF65-F5344CB8AC3E}">
        <p14:creationId xmlns:p14="http://schemas.microsoft.com/office/powerpoint/2010/main" val="3128577763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4166" y="491898"/>
            <a:ext cx="582741" cy="582709"/>
          </a:xfrm>
          <a:prstGeom prst="rect">
            <a:avLst/>
          </a:prstGeom>
        </p:spPr>
      </p:pic>
      <p:sp>
        <p:nvSpPr>
          <p:cNvPr id="1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10674636" y="6305876"/>
            <a:ext cx="1151987" cy="220541"/>
          </a:xfrm>
          <a:prstGeom prst="rect">
            <a:avLst/>
          </a:prstGeom>
        </p:spPr>
        <p:txBody>
          <a:bodyPr/>
          <a:lstStyle>
            <a:lvl1pPr>
              <a:defRPr sz="933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/>
          <a:p>
            <a:fld id="{EE15E6F7-FA86-41FD-A9AD-AFA2377AF82F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/>
          <a:p>
            <a:r>
              <a:rPr lang="fi-FI"/>
              <a:t>Technology Industries of Finland</a:t>
            </a:r>
            <a:endParaRPr lang="fi-FI" dirty="0"/>
          </a:p>
        </p:txBody>
      </p:sp>
      <p:sp>
        <p:nvSpPr>
          <p:cNvPr id="11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430400" y="2551663"/>
            <a:ext cx="9561600" cy="1568548"/>
          </a:xfrm>
          <a:prstGeom prst="rect">
            <a:avLst/>
          </a:prstGeom>
        </p:spPr>
        <p:txBody>
          <a:bodyPr/>
          <a:lstStyle>
            <a:lvl1pPr marL="19200" indent="0">
              <a:lnSpc>
                <a:spcPts val="3600"/>
              </a:lnSpc>
              <a:spcAft>
                <a:spcPts val="0"/>
              </a:spcAft>
              <a:buFontTx/>
              <a:buNone/>
              <a:defRPr sz="2933" b="1" baseline="0">
                <a:solidFill>
                  <a:srgbClr val="000000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väliotsikkoa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2111479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09E6D-DD1B-4685-AB2D-92679863A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6EF76-3662-408E-86E4-6BBF69DF53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4FE341-41B4-46EB-8ABA-823D26892E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DBE3E5-4B0B-4A72-B6DD-D1028BE85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8E5B-A723-4594-B5CF-1632E2FD0474}" type="datetimeFigureOut">
              <a:rPr lang="en-GB" smtClean="0"/>
              <a:t>29/05/2024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2285FD-2BC7-467D-A4FF-270077AED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FDFD97-8F8F-4156-9A6E-69F270046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081BC-FCAC-4ED9-A769-56CB4635B5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45084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6787201" y="0"/>
            <a:ext cx="5404807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D5984966-0882-4C80-8501-F671FCC519FE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430400" y="2113635"/>
            <a:ext cx="5126400" cy="3799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1992" marR="0" indent="-283193" algn="l" defTabSz="1074709" rtl="0" eaLnBrk="1" fontAlgn="auto" latinLnBrk="0" hangingPunct="1">
              <a:lnSpc>
                <a:spcPts val="2667"/>
              </a:lnSpc>
              <a:spcBef>
                <a:spcPts val="533"/>
              </a:spcBef>
              <a:spcAft>
                <a:spcPts val="4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2133">
                <a:solidFill>
                  <a:srgbClr val="000000"/>
                </a:solidFill>
              </a:defRPr>
            </a:lvl1pPr>
            <a:lvl2pPr indent="-211195">
              <a:buSzPct val="125000"/>
              <a:defRPr sz="1733" baseline="0">
                <a:solidFill>
                  <a:srgbClr val="000000"/>
                </a:solidFill>
              </a:defRPr>
            </a:lvl2pPr>
            <a:lvl3pPr indent="-211195">
              <a:buSzPct val="125000"/>
              <a:defRPr sz="1467">
                <a:solidFill>
                  <a:srgbClr val="000000"/>
                </a:solidFill>
              </a:defRPr>
            </a:lvl3pPr>
            <a:lvl4pPr indent="-211195">
              <a:buSzPct val="125000"/>
              <a:defRPr sz="1333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430400" y="1470600"/>
            <a:ext cx="5126400" cy="643035"/>
          </a:xfrm>
          <a:prstGeom prst="rect">
            <a:avLst/>
          </a:prstGeom>
        </p:spPr>
        <p:txBody>
          <a:bodyPr/>
          <a:lstStyle>
            <a:lvl1pPr marL="19200" indent="0">
              <a:lnSpc>
                <a:spcPts val="3600"/>
              </a:lnSpc>
              <a:spcAft>
                <a:spcPts val="0"/>
              </a:spcAft>
              <a:buFontTx/>
              <a:buNone/>
              <a:defRPr sz="2933" b="1" baseline="0">
                <a:solidFill>
                  <a:srgbClr val="000000"/>
                </a:solidFill>
              </a:defRPr>
            </a:lvl1pPr>
            <a:lvl2pPr marL="419810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2pPr>
            <a:lvl3pPr marL="83961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3pPr>
            <a:lvl4pPr marL="1259421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4pPr>
            <a:lvl5pPr marL="1690426" indent="0">
              <a:spcAft>
                <a:spcPts val="0"/>
              </a:spcAft>
              <a:buFontTx/>
              <a:buNone/>
              <a:defRPr sz="2933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 dirty="0"/>
              <a:t>Muokkaa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1903154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08E8A-41B3-4AD8-8DF9-FD1A83C9C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79040C-D746-48D7-AC01-E9C16E7E8D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F9BBD1-2A50-4E51-9A57-4E1DECFF9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9C7E5B-0A7D-4B81-8EB3-404DCDA286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FAD0FB-D37D-4C9E-9EF6-7DFCCC4B8E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1F753A-5AD6-43F0-9B3E-40CF63166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8E5B-A723-4594-B5CF-1632E2FD0474}" type="datetimeFigureOut">
              <a:rPr lang="en-GB" smtClean="0"/>
              <a:t>29/05/2024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B361E1-C720-45C7-BFC0-2FAAA868C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320072-7BDC-496C-8C44-EA9FF03BF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081BC-FCAC-4ED9-A769-56CB4635B5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531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7726B-C1A3-40D6-B5C2-A5F19143E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864EEB-D688-4921-905B-FF564E2A5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8E5B-A723-4594-B5CF-1632E2FD0474}" type="datetimeFigureOut">
              <a:rPr lang="en-GB" smtClean="0"/>
              <a:t>29/05/2024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DDF234-F947-4686-9A9C-FA2DC7F6A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E0D44-2C71-4161-A463-50E2F34BB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081BC-FCAC-4ED9-A769-56CB4635B5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226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6F990D-FC91-47F6-A848-7346E1FDB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8E5B-A723-4594-B5CF-1632E2FD0474}" type="datetimeFigureOut">
              <a:rPr lang="en-GB" smtClean="0"/>
              <a:t>29/05/2024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D4F61E-5121-41D9-A56D-64A203C24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84E839-012B-4D49-9780-9385C5975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081BC-FCAC-4ED9-A769-56CB4635B5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765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5E8B9-40E0-4BCD-8521-4B0BD17E2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BAA61-D498-4AE2-A514-2E8787597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461FFD-F376-4E77-ACAB-2264DB12AC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994DE8-768E-4D70-88A0-E9F958471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8E5B-A723-4594-B5CF-1632E2FD0474}" type="datetimeFigureOut">
              <a:rPr lang="en-GB" smtClean="0"/>
              <a:t>29/05/2024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E5CDD0-3C5F-4233-A522-1D2323A9E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AF5BE1-9016-4F08-9F1D-8C0D34E73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081BC-FCAC-4ED9-A769-56CB4635B5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94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5FB68-ECE2-4921-84E0-3DFB393EC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33CF74-8E6A-4FDC-B911-890BEC2F82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CE1848-1ACB-4921-BE1E-ADF495F346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B5D3DF-6691-425A-B465-7F572F264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8E5B-A723-4594-B5CF-1632E2FD0474}" type="datetimeFigureOut">
              <a:rPr lang="en-GB" smtClean="0"/>
              <a:t>29/05/2024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ABEBFF-111B-4F18-8DA3-1F992B44A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98AF02-A8E6-435B-BD39-9370D405F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081BC-FCAC-4ED9-A769-56CB4635B5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203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9A9693-DEF8-4AF7-B260-B712371E1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216D5A-0472-4F9E-8EC4-283CBB28A2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C45AC-1986-4619-9F38-469088804C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78E5B-A723-4594-B5CF-1632E2FD0474}" type="datetimeFigureOut">
              <a:rPr lang="en-GB" smtClean="0"/>
              <a:t>29/05/2024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E64052-FF29-44DB-B79C-FF3BEF6D00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6CC4D-0CC3-49E3-94E9-D83C3A45A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081BC-FCAC-4ED9-A769-56CB4635B558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13464E-C26A-4AEF-8BDE-61B2BDB7FA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8874" y="5912307"/>
            <a:ext cx="1720804" cy="73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318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376037" y="6304063"/>
            <a:ext cx="1226281" cy="21738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933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A47E46FA-4437-4E43-8891-B8D611D31DE6}" type="datetime1">
              <a:rPr lang="en-US" smtClean="0"/>
              <a:t>5/29/2024</a:t>
            </a:fld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481742" y="6304063"/>
            <a:ext cx="2713428" cy="21738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933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  <p:sp>
        <p:nvSpPr>
          <p:cNvPr id="26" name="Tekstin paikkamerkki 3"/>
          <p:cNvSpPr>
            <a:spLocks noGrp="1"/>
          </p:cNvSpPr>
          <p:nvPr>
            <p:ph type="body" idx="1"/>
          </p:nvPr>
        </p:nvSpPr>
        <p:spPr>
          <a:xfrm>
            <a:off x="1430402" y="2111376"/>
            <a:ext cx="9561599" cy="3857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27" name="Otsikon paikkamerkki 2"/>
          <p:cNvSpPr>
            <a:spLocks noGrp="1"/>
          </p:cNvSpPr>
          <p:nvPr>
            <p:ph type="title"/>
          </p:nvPr>
        </p:nvSpPr>
        <p:spPr>
          <a:xfrm>
            <a:off x="1430402" y="1470601"/>
            <a:ext cx="9561599" cy="63078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3" name="Dian numeron paikkamerkki 1"/>
          <p:cNvSpPr>
            <a:spLocks noGrp="1"/>
          </p:cNvSpPr>
          <p:nvPr>
            <p:ph type="sldNum" sz="quarter" idx="4"/>
          </p:nvPr>
        </p:nvSpPr>
        <p:spPr>
          <a:xfrm>
            <a:off x="10674636" y="6305552"/>
            <a:ext cx="1151987" cy="22224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933">
                <a:solidFill>
                  <a:schemeClr val="tx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9230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</p:sldLayoutIdLst>
  <p:transition spd="med">
    <p:fade/>
  </p:transition>
  <p:hf hdr="0"/>
  <p:txStyles>
    <p:titleStyle>
      <a:lvl1pPr marL="19200" algn="l" defTabSz="1074709" rtl="0" eaLnBrk="1" latinLnBrk="0" hangingPunct="1">
        <a:lnSpc>
          <a:spcPts val="3600"/>
        </a:lnSpc>
        <a:spcBef>
          <a:spcPts val="0"/>
        </a:spcBef>
        <a:spcAft>
          <a:spcPts val="0"/>
        </a:spcAft>
        <a:buNone/>
        <a:defRPr sz="2933" b="1" kern="1200" spc="-47" baseline="0">
          <a:solidFill>
            <a:srgbClr val="000000"/>
          </a:solidFill>
          <a:latin typeface="+mj-lt"/>
          <a:ea typeface="Adobe Fan Heiti Std B" panose="020B0700000000000000" pitchFamily="34" charset="-128"/>
          <a:cs typeface="Adobe Hebrew" panose="02040503050201020203" pitchFamily="18" charset="-79"/>
        </a:defRPr>
      </a:lvl1pPr>
    </p:titleStyle>
    <p:bodyStyle>
      <a:lvl1pPr marL="311992" indent="-283193" algn="l" defTabSz="1074709" rtl="0" eaLnBrk="1" latinLnBrk="0" hangingPunct="1">
        <a:lnSpc>
          <a:spcPts val="2667"/>
        </a:lnSpc>
        <a:spcBef>
          <a:spcPts val="533"/>
        </a:spcBef>
        <a:spcAft>
          <a:spcPts val="400"/>
        </a:spcAft>
        <a:buClrTx/>
        <a:buSzPct val="125000"/>
        <a:buFont typeface="Arial" panose="020B0604020202020204" pitchFamily="34" charset="0"/>
        <a:buChar char="•"/>
        <a:defRPr sz="2133" kern="1200" spc="-47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839622" indent="-211195" algn="l" defTabSz="1074709" rtl="0" eaLnBrk="1" latinLnBrk="0" hangingPunct="1">
        <a:lnSpc>
          <a:spcPts val="2400"/>
        </a:lnSpc>
        <a:spcBef>
          <a:spcPts val="267"/>
        </a:spcBef>
        <a:spcAft>
          <a:spcPts val="267"/>
        </a:spcAft>
        <a:buClrTx/>
        <a:buSzPct val="125000"/>
        <a:buFont typeface="Arial" pitchFamily="34" charset="0"/>
        <a:buChar char="–"/>
        <a:defRPr sz="1733" kern="1200" spc="-47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259423" indent="-211195" algn="l" defTabSz="1074709" rtl="0" eaLnBrk="1" latinLnBrk="0" hangingPunct="1">
        <a:lnSpc>
          <a:spcPts val="2400"/>
        </a:lnSpc>
        <a:spcBef>
          <a:spcPts val="267"/>
        </a:spcBef>
        <a:spcAft>
          <a:spcPts val="267"/>
        </a:spcAft>
        <a:buClrTx/>
        <a:buSzPct val="125000"/>
        <a:buFont typeface="Arial" panose="020B0604020202020204" pitchFamily="34" charset="0"/>
        <a:buChar char="•"/>
        <a:defRPr sz="1400" kern="1200" spc="-47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90426" indent="-211195" algn="l" defTabSz="1074709" rtl="0" eaLnBrk="1" latinLnBrk="0" hangingPunct="1">
        <a:lnSpc>
          <a:spcPts val="2400"/>
        </a:lnSpc>
        <a:spcBef>
          <a:spcPts val="267"/>
        </a:spcBef>
        <a:spcAft>
          <a:spcPts val="267"/>
        </a:spcAft>
        <a:buClrTx/>
        <a:buSzPct val="125000"/>
        <a:buFont typeface="Arial" pitchFamily="34" charset="0"/>
        <a:buChar char="–"/>
        <a:defRPr sz="1400" kern="1200" spc="-47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110238" indent="-211195" algn="l" defTabSz="1074709" rtl="0" eaLnBrk="1" latinLnBrk="0" hangingPunct="1">
        <a:lnSpc>
          <a:spcPts val="2667"/>
        </a:lnSpc>
        <a:spcBef>
          <a:spcPts val="533"/>
        </a:spcBef>
        <a:spcAft>
          <a:spcPts val="400"/>
        </a:spcAft>
        <a:buClrTx/>
        <a:buSzPct val="125000"/>
        <a:buFont typeface="Arial" panose="020B0604020202020204" pitchFamily="34" charset="0"/>
        <a:buChar char="•"/>
        <a:defRPr sz="1333" kern="1200" spc="-47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955446" indent="-268680" algn="l" defTabSz="1074709" rtl="0" eaLnBrk="1" latinLnBrk="0" hangingPunct="1">
        <a:spcBef>
          <a:spcPct val="20000"/>
        </a:spcBef>
        <a:buFont typeface="Arial" pitchFamily="34" charset="0"/>
        <a:buChar char="•"/>
        <a:defRPr sz="2475" kern="1200">
          <a:solidFill>
            <a:schemeClr val="tx1"/>
          </a:solidFill>
          <a:latin typeface="+mn-lt"/>
          <a:ea typeface="+mn-ea"/>
          <a:cs typeface="+mn-cs"/>
        </a:defRPr>
      </a:lvl6pPr>
      <a:lvl7pPr marL="3492801" indent="-268680" algn="l" defTabSz="1074709" rtl="0" eaLnBrk="1" latinLnBrk="0" hangingPunct="1">
        <a:spcBef>
          <a:spcPct val="20000"/>
        </a:spcBef>
        <a:buFont typeface="Arial" pitchFamily="34" charset="0"/>
        <a:buChar char="•"/>
        <a:defRPr sz="2475" kern="1200">
          <a:solidFill>
            <a:schemeClr val="tx1"/>
          </a:solidFill>
          <a:latin typeface="+mn-lt"/>
          <a:ea typeface="+mn-ea"/>
          <a:cs typeface="+mn-cs"/>
        </a:defRPr>
      </a:lvl7pPr>
      <a:lvl8pPr marL="4030158" indent="-268680" algn="l" defTabSz="1074709" rtl="0" eaLnBrk="1" latinLnBrk="0" hangingPunct="1">
        <a:spcBef>
          <a:spcPct val="20000"/>
        </a:spcBef>
        <a:buFont typeface="Arial" pitchFamily="34" charset="0"/>
        <a:buChar char="•"/>
        <a:defRPr sz="2475" kern="1200">
          <a:solidFill>
            <a:schemeClr val="tx1"/>
          </a:solidFill>
          <a:latin typeface="+mn-lt"/>
          <a:ea typeface="+mn-ea"/>
          <a:cs typeface="+mn-cs"/>
        </a:defRPr>
      </a:lvl8pPr>
      <a:lvl9pPr marL="4567511" indent="-268680" algn="l" defTabSz="1074709" rtl="0" eaLnBrk="1" latinLnBrk="0" hangingPunct="1">
        <a:spcBef>
          <a:spcPct val="20000"/>
        </a:spcBef>
        <a:buFont typeface="Arial" pitchFamily="34" charset="0"/>
        <a:buChar char="•"/>
        <a:defRPr sz="24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1074709" rtl="0" eaLnBrk="1" latinLnBrk="0" hangingPunct="1">
        <a:defRPr sz="2116" kern="1200">
          <a:solidFill>
            <a:schemeClr val="tx1"/>
          </a:solidFill>
          <a:latin typeface="+mn-lt"/>
          <a:ea typeface="+mn-ea"/>
          <a:cs typeface="+mn-cs"/>
        </a:defRPr>
      </a:lvl1pPr>
      <a:lvl2pPr marL="537353" algn="l" defTabSz="1074709" rtl="0" eaLnBrk="1" latinLnBrk="0" hangingPunct="1">
        <a:defRPr sz="2116" kern="1200">
          <a:solidFill>
            <a:schemeClr val="tx1"/>
          </a:solidFill>
          <a:latin typeface="+mn-lt"/>
          <a:ea typeface="+mn-ea"/>
          <a:cs typeface="+mn-cs"/>
        </a:defRPr>
      </a:lvl2pPr>
      <a:lvl3pPr marL="1074709" algn="l" defTabSz="1074709" rtl="0" eaLnBrk="1" latinLnBrk="0" hangingPunct="1">
        <a:defRPr sz="2116" kern="1200">
          <a:solidFill>
            <a:schemeClr val="tx1"/>
          </a:solidFill>
          <a:latin typeface="+mn-lt"/>
          <a:ea typeface="+mn-ea"/>
          <a:cs typeface="+mn-cs"/>
        </a:defRPr>
      </a:lvl3pPr>
      <a:lvl4pPr marL="1612064" algn="l" defTabSz="1074709" rtl="0" eaLnBrk="1" latinLnBrk="0" hangingPunct="1">
        <a:defRPr sz="2116" kern="1200">
          <a:solidFill>
            <a:schemeClr val="tx1"/>
          </a:solidFill>
          <a:latin typeface="+mn-lt"/>
          <a:ea typeface="+mn-ea"/>
          <a:cs typeface="+mn-cs"/>
        </a:defRPr>
      </a:lvl4pPr>
      <a:lvl5pPr marL="2149420" algn="l" defTabSz="1074709" rtl="0" eaLnBrk="1" latinLnBrk="0" hangingPunct="1">
        <a:defRPr sz="2116" kern="1200">
          <a:solidFill>
            <a:schemeClr val="tx1"/>
          </a:solidFill>
          <a:latin typeface="+mn-lt"/>
          <a:ea typeface="+mn-ea"/>
          <a:cs typeface="+mn-cs"/>
        </a:defRPr>
      </a:lvl5pPr>
      <a:lvl6pPr marL="2686763" algn="l" defTabSz="1074709" rtl="0" eaLnBrk="1" latinLnBrk="0" hangingPunct="1">
        <a:defRPr sz="2116" kern="1200">
          <a:solidFill>
            <a:schemeClr val="tx1"/>
          </a:solidFill>
          <a:latin typeface="+mn-lt"/>
          <a:ea typeface="+mn-ea"/>
          <a:cs typeface="+mn-cs"/>
        </a:defRPr>
      </a:lvl6pPr>
      <a:lvl7pPr marL="3224129" algn="l" defTabSz="1074709" rtl="0" eaLnBrk="1" latinLnBrk="0" hangingPunct="1">
        <a:defRPr sz="2116" kern="1200">
          <a:solidFill>
            <a:schemeClr val="tx1"/>
          </a:solidFill>
          <a:latin typeface="+mn-lt"/>
          <a:ea typeface="+mn-ea"/>
          <a:cs typeface="+mn-cs"/>
        </a:defRPr>
      </a:lvl7pPr>
      <a:lvl8pPr marL="3761479" algn="l" defTabSz="1074709" rtl="0" eaLnBrk="1" latinLnBrk="0" hangingPunct="1">
        <a:defRPr sz="2116" kern="1200">
          <a:solidFill>
            <a:schemeClr val="tx1"/>
          </a:solidFill>
          <a:latin typeface="+mn-lt"/>
          <a:ea typeface="+mn-ea"/>
          <a:cs typeface="+mn-cs"/>
        </a:defRPr>
      </a:lvl8pPr>
      <a:lvl9pPr marL="4298833" algn="l" defTabSz="1074709" rtl="0" eaLnBrk="1" latinLnBrk="0" hangingPunct="1">
        <a:defRPr sz="2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0" pos="5520">
          <p15:clr>
            <a:srgbClr val="F26B43"/>
          </p15:clr>
        </p15:guide>
        <p15:guide id="22" orient="horz" pos="3062">
          <p15:clr>
            <a:srgbClr val="F26B43"/>
          </p15:clr>
        </p15:guide>
        <p15:guide id="23" orient="horz" pos="232">
          <p15:clr>
            <a:srgbClr val="F26B43"/>
          </p15:clr>
        </p15:guide>
        <p15:guide id="26" pos="240">
          <p15:clr>
            <a:srgbClr val="F26B43"/>
          </p15:clr>
        </p15:guide>
        <p15:guide id="27" pos="75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secretariat@ceemet.org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acebook.com/ceemet.org/" TargetMode="External"/><Relationship Id="rId5" Type="http://schemas.openxmlformats.org/officeDocument/2006/relationships/hyperlink" Target="https://twitter.com/ceemet" TargetMode="External"/><Relationship Id="rId4" Type="http://schemas.openxmlformats.org/officeDocument/2006/relationships/hyperlink" Target="http://www.ceemet.or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7AE95F-1EEF-4FB6-9206-87AE49050C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953" y="0"/>
            <a:ext cx="5533757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DCCC86E-A882-49C7-BF85-E1C842FDC27A}"/>
              </a:ext>
            </a:extLst>
          </p:cNvPr>
          <p:cNvSpPr/>
          <p:nvPr/>
        </p:nvSpPr>
        <p:spPr>
          <a:xfrm>
            <a:off x="571522" y="312233"/>
            <a:ext cx="6124842" cy="6250799"/>
          </a:xfrm>
          <a:prstGeom prst="rect">
            <a:avLst/>
          </a:prstGeom>
          <a:solidFill>
            <a:srgbClr val="E0E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11DB42-080F-4BD2-92EC-3EEFD4EB3245}"/>
              </a:ext>
            </a:extLst>
          </p:cNvPr>
          <p:cNvSpPr txBox="1"/>
          <p:nvPr/>
        </p:nvSpPr>
        <p:spPr>
          <a:xfrm>
            <a:off x="1505327" y="2739611"/>
            <a:ext cx="41810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335466"/>
                </a:solidFill>
              </a:rPr>
              <a:t>50</a:t>
            </a:r>
            <a:r>
              <a:rPr lang="en-GB" sz="2400" baseline="30000" dirty="0">
                <a:solidFill>
                  <a:srgbClr val="335466"/>
                </a:solidFill>
              </a:rPr>
              <a:t>th</a:t>
            </a:r>
            <a:r>
              <a:rPr lang="en-GB" sz="2400" dirty="0">
                <a:solidFill>
                  <a:srgbClr val="335466"/>
                </a:solidFill>
              </a:rPr>
              <a:t> Health &amp; Safety Committee Meeting</a:t>
            </a:r>
          </a:p>
          <a:p>
            <a:endParaRPr lang="en-GB" dirty="0">
              <a:solidFill>
                <a:srgbClr val="335466"/>
              </a:solidFill>
            </a:endParaRPr>
          </a:p>
          <a:p>
            <a:endParaRPr lang="en-GB" dirty="0">
              <a:solidFill>
                <a:srgbClr val="335466"/>
              </a:solidFill>
            </a:endParaRPr>
          </a:p>
          <a:p>
            <a:r>
              <a:rPr lang="en-GB" sz="1600" dirty="0">
                <a:solidFill>
                  <a:srgbClr val="335466"/>
                </a:solidFill>
              </a:rPr>
              <a:t>31 May 2024 – Bilbao 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BD08594-3AA5-4713-9872-DB27C587D1B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1522" y="312233"/>
            <a:ext cx="4924425" cy="224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332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E7AB0-F4C0-4969-BA3D-B097CD486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5484"/>
            <a:ext cx="10515600" cy="1128115"/>
          </a:xfrm>
        </p:spPr>
        <p:txBody>
          <a:bodyPr>
            <a:normAutofit fontScale="90000"/>
          </a:bodyPr>
          <a:lstStyle/>
          <a:p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r>
              <a:rPr lang="en-GB" sz="3100" dirty="0">
                <a:solidFill>
                  <a:srgbClr val="335466"/>
                </a:solidFill>
                <a:latin typeface="+mn-lt"/>
              </a:rPr>
              <a:t>7. EU Maximum Working Temperatures   </a:t>
            </a: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endParaRPr lang="en-GB" dirty="0">
              <a:solidFill>
                <a:srgbClr val="335466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147EF-DCD4-4DF8-A158-99A225A54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3599"/>
            <a:ext cx="10246895" cy="4757745"/>
          </a:xfrm>
        </p:spPr>
        <p:txBody>
          <a:bodyPr>
            <a:normAutofit/>
          </a:bodyPr>
          <a:lstStyle/>
          <a:p>
            <a:pPr defTabSz="503238">
              <a:tabLst>
                <a:tab pos="625475" algn="l"/>
                <a:tab pos="1708150" algn="l"/>
              </a:tabLst>
            </a:pPr>
            <a:r>
              <a:rPr lang="en-GB" dirty="0">
                <a:solidFill>
                  <a:srgbClr val="335466"/>
                </a:solidFill>
              </a:rPr>
              <a:t>Member input requested   </a:t>
            </a:r>
          </a:p>
          <a:p>
            <a:pPr marL="354013" indent="-354013" defTabSz="503238">
              <a:buFont typeface="Courier New" panose="02070309020205020404" pitchFamily="49" charset="0"/>
              <a:buChar char="o"/>
              <a:tabLst>
                <a:tab pos="625475" algn="l"/>
                <a:tab pos="1708150" algn="l"/>
              </a:tabLst>
            </a:pPr>
            <a:endParaRPr lang="en-GB" sz="2400" dirty="0">
              <a:solidFill>
                <a:srgbClr val="335466"/>
              </a:solidFill>
            </a:endParaRPr>
          </a:p>
          <a:p>
            <a:pPr marL="354013" indent="-354013" defTabSz="503238">
              <a:buFont typeface="Courier New" panose="02070309020205020404" pitchFamily="49" charset="0"/>
              <a:buChar char="o"/>
              <a:tabLst>
                <a:tab pos="625475" algn="l"/>
                <a:tab pos="1708150" algn="l"/>
              </a:tabLst>
            </a:pPr>
            <a:r>
              <a:rPr lang="en-GB" sz="2400" dirty="0">
                <a:solidFill>
                  <a:srgbClr val="335466"/>
                </a:solidFill>
              </a:rPr>
              <a:t>We would like to request members to come forward with any work they are undertaking at a national level, either as employers or in the context of social dialogue. </a:t>
            </a:r>
          </a:p>
          <a:p>
            <a:pPr marL="354013" indent="-354013" defTabSz="503238">
              <a:buFont typeface="Courier New" panose="02070309020205020404" pitchFamily="49" charset="0"/>
              <a:buChar char="o"/>
              <a:tabLst>
                <a:tab pos="625475" algn="l"/>
                <a:tab pos="1708150" algn="l"/>
              </a:tabLst>
            </a:pPr>
            <a:r>
              <a:rPr lang="en-GB" sz="2400" dirty="0">
                <a:solidFill>
                  <a:srgbClr val="335466"/>
                </a:solidFill>
              </a:rPr>
              <a:t>Furthermore, any guidelines available in your countries would be very useful to hear about. </a:t>
            </a:r>
          </a:p>
          <a:p>
            <a:pPr marL="0" lvl="0" indent="0" defTabSz="503238">
              <a:buNone/>
              <a:tabLst>
                <a:tab pos="625475" algn="l"/>
                <a:tab pos="1708150" algn="l"/>
              </a:tabLst>
            </a:pPr>
            <a:endParaRPr lang="en-GB" sz="24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0" lvl="0" indent="0" defTabSz="503238">
              <a:buNone/>
              <a:tabLst>
                <a:tab pos="625475" algn="l"/>
                <a:tab pos="1708150" algn="l"/>
              </a:tabLst>
            </a:pPr>
            <a:endParaRPr lang="en-GB" sz="24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lvl="0" defTabSz="503238">
              <a:tabLst>
                <a:tab pos="625475" algn="l"/>
                <a:tab pos="1708150" algn="l"/>
              </a:tabLst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1079500" lvl="1" indent="-342900">
              <a:buFont typeface="Courier New" panose="02070309020205020404" pitchFamily="49" charset="0"/>
              <a:buChar char="o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997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E7AB0-F4C0-4969-BA3D-B097CD486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5484"/>
            <a:ext cx="10515600" cy="1128115"/>
          </a:xfrm>
        </p:spPr>
        <p:txBody>
          <a:bodyPr>
            <a:normAutofit fontScale="90000"/>
          </a:bodyPr>
          <a:lstStyle/>
          <a:p>
            <a:pPr>
              <a:tabLst>
                <a:tab pos="984250" algn="l"/>
                <a:tab pos="1793875" algn="l"/>
              </a:tabLst>
            </a:pP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r>
              <a:rPr lang="en-GB" sz="3100" dirty="0">
                <a:solidFill>
                  <a:srgbClr val="335466"/>
                </a:solidFill>
                <a:latin typeface="+mn-lt"/>
              </a:rPr>
              <a:t>8. EFRAG </a:t>
            </a: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endParaRPr lang="en-GB" dirty="0">
              <a:solidFill>
                <a:srgbClr val="335466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147EF-DCD4-4DF8-A158-99A225A54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3599"/>
            <a:ext cx="5867400" cy="4757745"/>
          </a:xfrm>
        </p:spPr>
        <p:txBody>
          <a:bodyPr>
            <a:normAutofit/>
          </a:bodyPr>
          <a:lstStyle/>
          <a:p>
            <a:pPr lvl="0" defTabSz="503238">
              <a:tabLst>
                <a:tab pos="625475" algn="l"/>
                <a:tab pos="1708150" algn="l"/>
              </a:tabLst>
            </a:pPr>
            <a:r>
              <a:rPr lang="en-GB" dirty="0">
                <a:solidFill>
                  <a:srgbClr val="335466"/>
                </a:solidFill>
              </a:rPr>
              <a:t>Update by Franck Gambelli  </a:t>
            </a:r>
          </a:p>
          <a:p>
            <a:pPr marL="0" lvl="0" indent="0" algn="just" defTabSz="503238">
              <a:buNone/>
              <a:tabLst>
                <a:tab pos="625475" algn="l"/>
                <a:tab pos="1708150" algn="l"/>
              </a:tabLst>
            </a:pPr>
            <a:endParaRPr kumimoji="0" lang="en-GB" sz="4800" b="0" i="0" u="none" strike="noStrike" kern="1200" cap="none" spc="0" normalizeH="0" baseline="0" noProof="0" dirty="0">
              <a:ln>
                <a:noFill/>
              </a:ln>
              <a:solidFill>
                <a:srgbClr val="3354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54013" indent="-354013" algn="just" defTabSz="503238">
              <a:buFont typeface="Courier New" panose="02070309020205020404" pitchFamily="49" charset="0"/>
              <a:buChar char="o"/>
              <a:tabLst>
                <a:tab pos="625475" algn="l"/>
                <a:tab pos="1708150" algn="l"/>
              </a:tabLst>
            </a:pPr>
            <a:r>
              <a:rPr lang="en-GB" sz="2400" dirty="0">
                <a:solidFill>
                  <a:srgbClr val="335466"/>
                </a:solidFill>
              </a:rPr>
              <a:t>OSH issues linked to the work of the European Financial Reporting Advisory Group (EFRAG).</a:t>
            </a:r>
          </a:p>
          <a:p>
            <a:pPr marL="0" lvl="0" indent="0" defTabSz="503238">
              <a:buNone/>
              <a:tabLst>
                <a:tab pos="625475" algn="l"/>
                <a:tab pos="1708150" algn="l"/>
              </a:tabLst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1079500" lvl="1" indent="-342900">
              <a:buFont typeface="Courier New" panose="02070309020205020404" pitchFamily="49" charset="0"/>
              <a:buChar char="o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endParaRPr lang="en-GB" dirty="0"/>
          </a:p>
        </p:txBody>
      </p:sp>
      <p:pic>
        <p:nvPicPr>
          <p:cNvPr id="6" name="Picture 5" descr="A logo for a financial reporting group&#10;&#10;Description automatically generated">
            <a:extLst>
              <a:ext uri="{FF2B5EF4-FFF2-40B4-BE49-F238E27FC236}">
                <a16:creationId xmlns:a16="http://schemas.microsoft.com/office/drawing/2014/main" id="{432A8870-02D7-DC72-1FDB-A1204D6A11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021" y="1567205"/>
            <a:ext cx="4964787" cy="372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21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E7AB0-F4C0-4969-BA3D-B097CD486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5484"/>
            <a:ext cx="10515600" cy="1128115"/>
          </a:xfrm>
        </p:spPr>
        <p:txBody>
          <a:bodyPr>
            <a:normAutofit fontScale="90000"/>
          </a:bodyPr>
          <a:lstStyle/>
          <a:p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r>
              <a:rPr lang="en-GB" sz="3100" dirty="0">
                <a:solidFill>
                  <a:srgbClr val="335466"/>
                </a:solidFill>
                <a:latin typeface="+mn-lt"/>
              </a:rPr>
              <a:t>10. Miscellaneous </a:t>
            </a: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endParaRPr lang="en-GB" dirty="0">
              <a:solidFill>
                <a:srgbClr val="335466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147EF-DCD4-4DF8-A158-99A225A54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3599"/>
            <a:ext cx="10776626" cy="4757745"/>
          </a:xfrm>
        </p:spPr>
        <p:txBody>
          <a:bodyPr>
            <a:normAutofit/>
          </a:bodyPr>
          <a:lstStyle/>
          <a:p>
            <a:pPr marL="0" lvl="0" indent="0" defTabSz="503238">
              <a:buNone/>
              <a:tabLst>
                <a:tab pos="625475" algn="l"/>
                <a:tab pos="1708150" algn="l"/>
              </a:tabLst>
            </a:pPr>
            <a:endParaRPr lang="es-ES" sz="2400" dirty="0">
              <a:solidFill>
                <a:srgbClr val="335466"/>
              </a:solidFill>
            </a:endParaRPr>
          </a:p>
          <a:p>
            <a:pPr marL="0" lvl="0" indent="0" defTabSz="503238">
              <a:buNone/>
              <a:tabLst>
                <a:tab pos="625475" algn="l"/>
                <a:tab pos="1708150" algn="l"/>
              </a:tabLst>
            </a:pPr>
            <a:endParaRPr lang="es-ES" sz="2400" dirty="0">
              <a:solidFill>
                <a:srgbClr val="335466"/>
              </a:solidFill>
            </a:endParaRPr>
          </a:p>
          <a:p>
            <a:pPr defTabSz="503238">
              <a:tabLst>
                <a:tab pos="625475" algn="l"/>
                <a:tab pos="1708150" algn="l"/>
              </a:tabLst>
            </a:pPr>
            <a:r>
              <a:rPr lang="en-GB" dirty="0">
                <a:solidFill>
                  <a:srgbClr val="335466"/>
                </a:solidFill>
              </a:rPr>
              <a:t>Sauli </a:t>
            </a:r>
            <a:r>
              <a:rPr lang="en-GB" dirty="0" err="1">
                <a:solidFill>
                  <a:srgbClr val="335466"/>
                </a:solidFill>
              </a:rPr>
              <a:t>Holappa’s</a:t>
            </a:r>
            <a:r>
              <a:rPr lang="en-GB" dirty="0">
                <a:solidFill>
                  <a:srgbClr val="335466"/>
                </a:solidFill>
              </a:rPr>
              <a:t> presentation on the use of criminal sanctions in Finland</a:t>
            </a:r>
          </a:p>
          <a:p>
            <a:pPr marL="0" lvl="0" indent="0" defTabSz="503238">
              <a:buNone/>
              <a:tabLst>
                <a:tab pos="625475" algn="l"/>
                <a:tab pos="1708150" algn="l"/>
              </a:tabLst>
            </a:pPr>
            <a:endParaRPr lang="en-GB" sz="24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0" lvl="0" indent="0" defTabSz="503238">
              <a:buNone/>
              <a:tabLst>
                <a:tab pos="625475" algn="l"/>
                <a:tab pos="1708150" algn="l"/>
              </a:tabLst>
            </a:pPr>
            <a:endParaRPr lang="en-GB" sz="24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lvl="0" defTabSz="503238">
              <a:tabLst>
                <a:tab pos="625475" algn="l"/>
                <a:tab pos="1708150" algn="l"/>
              </a:tabLst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1079500" lvl="1" indent="-342900">
              <a:buFont typeface="Courier New" panose="02070309020205020404" pitchFamily="49" charset="0"/>
              <a:buChar char="o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76279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001CE8E0-3002-6540-AB4A-44A213CCD1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Penal provisions in Finnish Occupational Safety and Health Act</a:t>
            </a:r>
          </a:p>
          <a:p>
            <a:r>
              <a:rPr lang="en-US" sz="2400" dirty="0"/>
              <a:t>- Comparison to Swedish legislation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C10B4546-3353-FD47-A7A9-0CAD02106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6472"/>
            <a:fld id="{6FCB6B90-8271-4E8F-82C1-E646FBB48A2E}" type="slidenum">
              <a:rPr lang="fi-FI">
                <a:solidFill>
                  <a:srgbClr val="FFFFFF"/>
                </a:solidFill>
                <a:latin typeface="Verdana"/>
              </a:rPr>
              <a:pPr defTabSz="906472"/>
              <a:t>13</a:t>
            </a:fld>
            <a:endParaRPr lang="fi-FI" dirty="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F938129-1BFB-EE43-877B-C251030C0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6472"/>
            <a:fld id="{81E00E6F-8D33-4515-8E96-EC6D63C57588}" type="datetime1">
              <a:rPr lang="en-US">
                <a:solidFill>
                  <a:srgbClr val="FFFFFF"/>
                </a:solidFill>
              </a:rPr>
              <a:pPr defTabSz="906472"/>
              <a:t>5/29/2024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05993C4-190E-3143-88DA-769C2A43E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6472"/>
            <a:r>
              <a:rPr lang="fi-FI">
                <a:solidFill>
                  <a:srgbClr val="FFFFFF"/>
                </a:solidFill>
              </a:rPr>
              <a:t>Technology Industries of Finland</a:t>
            </a:r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817319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n paikkamerkki 5" descr="Kädet pitelemässä omenaa ja appelsiinia">
            <a:extLst>
              <a:ext uri="{FF2B5EF4-FFF2-40B4-BE49-F238E27FC236}">
                <a16:creationId xmlns:a16="http://schemas.microsoft.com/office/drawing/2014/main" id="{B50A13F2-ADF8-C6B2-9277-FCF4F86F0983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88152" y="0"/>
            <a:ext cx="5403849" cy="6858000"/>
          </a:xfrm>
        </p:spPr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1AD1B13-7BD1-D145-8B1A-63F54A38DC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 anchor="t">
            <a:normAutofit/>
          </a:bodyPr>
          <a:lstStyle/>
          <a:p>
            <a:pPr defTabSz="906472">
              <a:lnSpc>
                <a:spcPct val="90000"/>
              </a:lnSpc>
              <a:spcAft>
                <a:spcPts val="800"/>
              </a:spcAft>
            </a:pPr>
            <a:fld id="{BFBA45B5-99AE-4DC6-AE90-F0CC4C496FAF}" type="datetime1">
              <a:rPr lang="en-US" sz="667">
                <a:solidFill>
                  <a:srgbClr val="FFFFFF"/>
                </a:solidFill>
              </a:rPr>
              <a:pPr defTabSz="906472">
                <a:lnSpc>
                  <a:spcPct val="90000"/>
                </a:lnSpc>
                <a:spcAft>
                  <a:spcPts val="800"/>
                </a:spcAft>
              </a:pPr>
              <a:t>5/29/2024</a:t>
            </a:fld>
            <a:endParaRPr lang="fi-FI" sz="667">
              <a:solidFill>
                <a:srgbClr val="FFFFFF"/>
              </a:solidFill>
            </a:endParaRP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4B8F0C9-2681-7A45-8F04-E18EFE85E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 anchor="t">
            <a:normAutofit/>
          </a:bodyPr>
          <a:lstStyle/>
          <a:p>
            <a:pPr defTabSz="906472">
              <a:lnSpc>
                <a:spcPct val="90000"/>
              </a:lnSpc>
              <a:spcAft>
                <a:spcPts val="800"/>
              </a:spcAft>
            </a:pPr>
            <a:r>
              <a:rPr lang="fi-FI" sz="667">
                <a:solidFill>
                  <a:srgbClr val="FFFFFF"/>
                </a:solidFill>
              </a:rPr>
              <a:t>Technology Industries of Finland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B3074609-7C7D-8DDE-1DF7-97658ED3A64D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1430400" y="2110737"/>
            <a:ext cx="5126400" cy="3799956"/>
          </a:xfrm>
        </p:spPr>
        <p:txBody>
          <a:bodyPr/>
          <a:lstStyle/>
          <a:p>
            <a:r>
              <a:rPr lang="en-US" dirty="0"/>
              <a:t>Working environment is fairly similar</a:t>
            </a:r>
          </a:p>
          <a:p>
            <a:r>
              <a:rPr lang="en-US" dirty="0"/>
              <a:t>Differences in legislation means that same EU law is different when implemented nationally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843BA689-A86E-8AAD-7A6F-8F0DE8879F7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430400" y="1124744"/>
            <a:ext cx="5126400" cy="985992"/>
          </a:xfrm>
        </p:spPr>
        <p:txBody>
          <a:bodyPr/>
          <a:lstStyle/>
          <a:p>
            <a:r>
              <a:rPr lang="en-US" dirty="0"/>
              <a:t>Why we compare Finland and Sweden?</a:t>
            </a:r>
          </a:p>
        </p:txBody>
      </p:sp>
      <p:sp>
        <p:nvSpPr>
          <p:cNvPr id="2" name="Dian numeron paikkamerkki 1" hidden="1">
            <a:extLst>
              <a:ext uri="{FF2B5EF4-FFF2-40B4-BE49-F238E27FC236}">
                <a16:creationId xmlns:a16="http://schemas.microsoft.com/office/drawing/2014/main" id="{B21F4B6C-A6D6-2E4C-AE85-AFFA7BA1578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674636" y="6305876"/>
            <a:ext cx="1151987" cy="220541"/>
          </a:xfrm>
        </p:spPr>
        <p:txBody>
          <a:bodyPr/>
          <a:lstStyle/>
          <a:p>
            <a:pPr defTabSz="906472">
              <a:spcAft>
                <a:spcPts val="800"/>
              </a:spcAft>
            </a:pPr>
            <a:fld id="{6FCB6B90-8271-4E8F-82C1-E646FBB48A2E}" type="slidenum">
              <a:rPr lang="fi-FI">
                <a:solidFill>
                  <a:srgbClr val="29282E"/>
                </a:solidFill>
                <a:latin typeface="Verdana"/>
              </a:rPr>
              <a:pPr defTabSz="906472">
                <a:spcAft>
                  <a:spcPts val="800"/>
                </a:spcAft>
              </a:pPr>
              <a:t>14</a:t>
            </a:fld>
            <a:endParaRPr lang="fi-FI">
              <a:solidFill>
                <a:srgbClr val="29282E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334800968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n paikkamerkki 8" descr="Punainen ilmoitus -painike">
            <a:extLst>
              <a:ext uri="{FF2B5EF4-FFF2-40B4-BE49-F238E27FC236}">
                <a16:creationId xmlns:a16="http://schemas.microsoft.com/office/drawing/2014/main" id="{CB5543F2-FB99-EB46-7865-44798033A6D8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88152" y="0"/>
            <a:ext cx="5403849" cy="6858000"/>
          </a:xfrm>
        </p:spPr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1AD1B13-7BD1-D145-8B1A-63F54A38DC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 anchor="t">
            <a:normAutofit/>
          </a:bodyPr>
          <a:lstStyle/>
          <a:p>
            <a:pPr defTabSz="906472">
              <a:lnSpc>
                <a:spcPct val="90000"/>
              </a:lnSpc>
              <a:spcAft>
                <a:spcPts val="800"/>
              </a:spcAft>
            </a:pPr>
            <a:fld id="{BFBA45B5-99AE-4DC6-AE90-F0CC4C496FAF}" type="datetime1">
              <a:rPr lang="en-US" sz="667">
                <a:solidFill>
                  <a:srgbClr val="FFFFFF"/>
                </a:solidFill>
              </a:rPr>
              <a:pPr defTabSz="906472">
                <a:lnSpc>
                  <a:spcPct val="90000"/>
                </a:lnSpc>
                <a:spcAft>
                  <a:spcPts val="800"/>
                </a:spcAft>
              </a:pPr>
              <a:t>5/29/2024</a:t>
            </a:fld>
            <a:endParaRPr lang="fi-FI" sz="667">
              <a:solidFill>
                <a:srgbClr val="FFFFFF"/>
              </a:solidFill>
            </a:endParaRP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4B8F0C9-2681-7A45-8F04-E18EFE85E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 anchor="t">
            <a:normAutofit/>
          </a:bodyPr>
          <a:lstStyle/>
          <a:p>
            <a:pPr defTabSz="906472">
              <a:lnSpc>
                <a:spcPct val="90000"/>
              </a:lnSpc>
              <a:spcAft>
                <a:spcPts val="800"/>
              </a:spcAft>
            </a:pPr>
            <a:r>
              <a:rPr lang="fi-FI" sz="667">
                <a:solidFill>
                  <a:srgbClr val="FFFFFF"/>
                </a:solidFill>
              </a:rPr>
              <a:t>Technology Industries of Finland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B3074609-7C7D-8DDE-1DF7-97658ED3A64D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1430400" y="2110737"/>
            <a:ext cx="5126400" cy="3799956"/>
          </a:xfrm>
        </p:spPr>
        <p:txBody>
          <a:bodyPr/>
          <a:lstStyle/>
          <a:p>
            <a:r>
              <a:rPr lang="en-US" dirty="0"/>
              <a:t>Finnish Occupational Safety Act doesn’t require accident</a:t>
            </a:r>
          </a:p>
          <a:p>
            <a:r>
              <a:rPr lang="en-US" dirty="0"/>
              <a:t>If you put employee in danger, supervisor or manager can be fined personally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843BA689-A86E-8AAD-7A6F-8F0DE8879F7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430400" y="1508787"/>
            <a:ext cx="5126400" cy="601949"/>
          </a:xfrm>
        </p:spPr>
        <p:txBody>
          <a:bodyPr/>
          <a:lstStyle/>
          <a:p>
            <a:r>
              <a:rPr lang="en-US" dirty="0"/>
              <a:t>Hazard vs. accident</a:t>
            </a:r>
          </a:p>
        </p:txBody>
      </p:sp>
      <p:sp>
        <p:nvSpPr>
          <p:cNvPr id="2" name="Dian numeron paikkamerkki 1" hidden="1">
            <a:extLst>
              <a:ext uri="{FF2B5EF4-FFF2-40B4-BE49-F238E27FC236}">
                <a16:creationId xmlns:a16="http://schemas.microsoft.com/office/drawing/2014/main" id="{B21F4B6C-A6D6-2E4C-AE85-AFFA7BA1578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674636" y="6305876"/>
            <a:ext cx="1151987" cy="220541"/>
          </a:xfrm>
        </p:spPr>
        <p:txBody>
          <a:bodyPr/>
          <a:lstStyle/>
          <a:p>
            <a:pPr defTabSz="906472">
              <a:spcAft>
                <a:spcPts val="800"/>
              </a:spcAft>
            </a:pPr>
            <a:fld id="{6FCB6B90-8271-4E8F-82C1-E646FBB48A2E}" type="slidenum">
              <a:rPr lang="fi-FI">
                <a:solidFill>
                  <a:srgbClr val="29282E"/>
                </a:solidFill>
                <a:latin typeface="Verdana"/>
              </a:rPr>
              <a:pPr defTabSz="906472">
                <a:spcAft>
                  <a:spcPts val="800"/>
                </a:spcAft>
              </a:pPr>
              <a:t>15</a:t>
            </a:fld>
            <a:endParaRPr lang="fi-FI">
              <a:solidFill>
                <a:srgbClr val="29282E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223811322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n paikkamerkki 5" descr="Palapelit aivoissa">
            <a:extLst>
              <a:ext uri="{FF2B5EF4-FFF2-40B4-BE49-F238E27FC236}">
                <a16:creationId xmlns:a16="http://schemas.microsoft.com/office/drawing/2014/main" id="{08ACBE9E-FC72-42BC-A611-53E6F1B1F941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88152" y="0"/>
            <a:ext cx="5403849" cy="6858000"/>
          </a:xfrm>
        </p:spPr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1AD1B13-7BD1-D145-8B1A-63F54A38DC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6037" y="6304063"/>
            <a:ext cx="1222279" cy="219587"/>
          </a:xfrm>
        </p:spPr>
        <p:txBody>
          <a:bodyPr anchor="t">
            <a:normAutofit/>
          </a:bodyPr>
          <a:lstStyle/>
          <a:p>
            <a:pPr defTabSz="906472">
              <a:lnSpc>
                <a:spcPct val="90000"/>
              </a:lnSpc>
              <a:spcAft>
                <a:spcPts val="800"/>
              </a:spcAft>
            </a:pPr>
            <a:fld id="{BFBA45B5-99AE-4DC6-AE90-F0CC4C496FAF}" type="datetime1">
              <a:rPr lang="en-US" sz="667">
                <a:solidFill>
                  <a:srgbClr val="FFFFFF"/>
                </a:solidFill>
              </a:rPr>
              <a:pPr defTabSz="906472">
                <a:lnSpc>
                  <a:spcPct val="90000"/>
                </a:lnSpc>
                <a:spcAft>
                  <a:spcPts val="800"/>
                </a:spcAft>
              </a:pPr>
              <a:t>5/29/2024</a:t>
            </a:fld>
            <a:endParaRPr lang="fi-FI" sz="667">
              <a:solidFill>
                <a:srgbClr val="FFFFFF"/>
              </a:solidFill>
            </a:endParaRP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4B8F0C9-2681-7A45-8F04-E18EFE85E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82014" y="6304063"/>
            <a:ext cx="2713157" cy="219587"/>
          </a:xfrm>
        </p:spPr>
        <p:txBody>
          <a:bodyPr anchor="t">
            <a:normAutofit/>
          </a:bodyPr>
          <a:lstStyle/>
          <a:p>
            <a:pPr defTabSz="906472">
              <a:lnSpc>
                <a:spcPct val="90000"/>
              </a:lnSpc>
              <a:spcAft>
                <a:spcPts val="800"/>
              </a:spcAft>
            </a:pPr>
            <a:r>
              <a:rPr lang="fi-FI" sz="667">
                <a:solidFill>
                  <a:srgbClr val="FFFFFF"/>
                </a:solidFill>
              </a:rPr>
              <a:t>Technology Industries of Finland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B3074609-7C7D-8DDE-1DF7-97658ED3A64D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1430400" y="2110737"/>
            <a:ext cx="5126400" cy="3799956"/>
          </a:xfrm>
        </p:spPr>
        <p:txBody>
          <a:bodyPr/>
          <a:lstStyle/>
          <a:p>
            <a:r>
              <a:rPr lang="en-US" dirty="0"/>
              <a:t>Entire Occupational safety act is linked to criminal law</a:t>
            </a:r>
          </a:p>
          <a:p>
            <a:r>
              <a:rPr lang="en-US" dirty="0"/>
              <a:t>No exceptions on penal provisions</a:t>
            </a:r>
          </a:p>
          <a:p>
            <a:r>
              <a:rPr lang="en-US" dirty="0"/>
              <a:t>In Sweden psychosocial risks can’t lead to personal sanctions or fines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843BA689-A86E-8AAD-7A6F-8F0DE8879F7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430400" y="1508787"/>
            <a:ext cx="5126400" cy="601949"/>
          </a:xfrm>
        </p:spPr>
        <p:txBody>
          <a:bodyPr/>
          <a:lstStyle/>
          <a:p>
            <a:r>
              <a:rPr lang="en-US" dirty="0"/>
              <a:t>Psychosocial risks</a:t>
            </a:r>
          </a:p>
        </p:txBody>
      </p:sp>
      <p:sp>
        <p:nvSpPr>
          <p:cNvPr id="2" name="Dian numeron paikkamerkki 1" hidden="1">
            <a:extLst>
              <a:ext uri="{FF2B5EF4-FFF2-40B4-BE49-F238E27FC236}">
                <a16:creationId xmlns:a16="http://schemas.microsoft.com/office/drawing/2014/main" id="{B21F4B6C-A6D6-2E4C-AE85-AFFA7BA1578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674636" y="6305876"/>
            <a:ext cx="1151987" cy="220541"/>
          </a:xfrm>
        </p:spPr>
        <p:txBody>
          <a:bodyPr/>
          <a:lstStyle/>
          <a:p>
            <a:pPr defTabSz="906472">
              <a:spcAft>
                <a:spcPts val="800"/>
              </a:spcAft>
            </a:pPr>
            <a:fld id="{6FCB6B90-8271-4E8F-82C1-E646FBB48A2E}" type="slidenum">
              <a:rPr lang="fi-FI">
                <a:solidFill>
                  <a:srgbClr val="29282E"/>
                </a:solidFill>
                <a:latin typeface="Verdana"/>
              </a:rPr>
              <a:pPr defTabSz="906472">
                <a:spcAft>
                  <a:spcPts val="800"/>
                </a:spcAft>
              </a:pPr>
              <a:t>16</a:t>
            </a:fld>
            <a:endParaRPr lang="fi-FI">
              <a:solidFill>
                <a:srgbClr val="29282E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144908473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n paikkamerkki 7" descr="Paperiketjuhenkilöt ja heidän varjonsa">
            <a:extLst>
              <a:ext uri="{FF2B5EF4-FFF2-40B4-BE49-F238E27FC236}">
                <a16:creationId xmlns:a16="http://schemas.microsoft.com/office/drawing/2014/main" id="{12897413-9095-F08E-C084-FBA3112C9081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F6C9E35-9D3F-A911-716B-C3504F6A4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6472"/>
            <a:fld id="{7A056C22-45A8-47B5-A6D7-BB7CD2C4EB10}" type="datetime1">
              <a:rPr lang="en-US">
                <a:solidFill>
                  <a:srgbClr val="FFFFFF"/>
                </a:solidFill>
              </a:rPr>
              <a:pPr defTabSz="906472"/>
              <a:t>5/29/2024</a:t>
            </a:fld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5EF839F0-3D43-A704-1E68-4C7F195F4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6472"/>
            <a:r>
              <a:rPr lang="fi-FI">
                <a:solidFill>
                  <a:srgbClr val="FFFFFF"/>
                </a:solidFill>
              </a:rPr>
              <a:t>Technology Industries of Finland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B26C6E34-2A2D-1D3E-27A8-C9DAC610E342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1430400" y="1476849"/>
            <a:ext cx="5126400" cy="3799956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Legislative environment is different around Europe, and this must be taken into consideration</a:t>
            </a:r>
          </a:p>
          <a:p>
            <a:r>
              <a:rPr lang="en-US" dirty="0"/>
              <a:t>Especially when talking about themes like psychosocial risks</a:t>
            </a:r>
          </a:p>
          <a:p>
            <a:r>
              <a:rPr lang="en-US" dirty="0"/>
              <a:t>Correct way to improve mental health at work is to develop wellbeing management and leadership in companies</a:t>
            </a:r>
          </a:p>
          <a:p>
            <a:r>
              <a:rPr lang="en-US" dirty="0"/>
              <a:t>EU legislation is good tool on themes like chemical or biological exposures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4F2437C2-0DD3-EC91-E547-392F4F6EB60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430400" y="836712"/>
            <a:ext cx="5126400" cy="640136"/>
          </a:xfrm>
        </p:spPr>
        <p:txBody>
          <a:bodyPr/>
          <a:lstStyle/>
          <a:p>
            <a:r>
              <a:rPr lang="en-US" dirty="0"/>
              <a:t>What should we do? </a:t>
            </a:r>
          </a:p>
        </p:txBody>
      </p:sp>
    </p:spTree>
    <p:extLst>
      <p:ext uri="{BB962C8B-B14F-4D97-AF65-F5344CB8AC3E}">
        <p14:creationId xmlns:p14="http://schemas.microsoft.com/office/powerpoint/2010/main" val="2232622564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E7AB0-F4C0-4969-BA3D-B097CD486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5484"/>
            <a:ext cx="10515600" cy="1128115"/>
          </a:xfrm>
        </p:spPr>
        <p:txBody>
          <a:bodyPr>
            <a:normAutofit fontScale="90000"/>
          </a:bodyPr>
          <a:lstStyle/>
          <a:p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r>
              <a:rPr lang="en-GB" sz="3100" dirty="0">
                <a:solidFill>
                  <a:srgbClr val="335466"/>
                </a:solidFill>
                <a:latin typeface="+mn-lt"/>
              </a:rPr>
              <a:t>10. Miscellaneous </a:t>
            </a: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endParaRPr lang="en-GB" dirty="0">
              <a:solidFill>
                <a:srgbClr val="335466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147EF-DCD4-4DF8-A158-99A225A54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3599"/>
            <a:ext cx="10776626" cy="4757745"/>
          </a:xfrm>
        </p:spPr>
        <p:txBody>
          <a:bodyPr>
            <a:normAutofit/>
          </a:bodyPr>
          <a:lstStyle/>
          <a:p>
            <a:pPr marL="0" lvl="0" indent="0" defTabSz="503238">
              <a:buNone/>
              <a:tabLst>
                <a:tab pos="625475" algn="l"/>
                <a:tab pos="1708150" algn="l"/>
              </a:tabLst>
            </a:pPr>
            <a:endParaRPr lang="es-ES" sz="2400" dirty="0">
              <a:solidFill>
                <a:srgbClr val="335466"/>
              </a:solidFill>
            </a:endParaRPr>
          </a:p>
          <a:p>
            <a:pPr lvl="0" defTabSz="503238">
              <a:tabLst>
                <a:tab pos="625475" algn="l"/>
                <a:tab pos="1708150" algn="l"/>
              </a:tabLst>
            </a:pPr>
            <a:r>
              <a:rPr lang="es-ES" dirty="0">
                <a:solidFill>
                  <a:srgbClr val="335466"/>
                </a:solidFill>
              </a:rPr>
              <a:t> Date and </a:t>
            </a:r>
            <a:r>
              <a:rPr lang="en-GB" dirty="0">
                <a:solidFill>
                  <a:srgbClr val="335466"/>
                </a:solidFill>
              </a:rPr>
              <a:t>Place of next meeting </a:t>
            </a:r>
          </a:p>
          <a:p>
            <a:pPr marL="0" lvl="0" indent="0" defTabSz="503238">
              <a:buNone/>
              <a:tabLst>
                <a:tab pos="625475" algn="l"/>
                <a:tab pos="1708150" algn="l"/>
              </a:tabLst>
            </a:pPr>
            <a:endParaRPr lang="es-ES" sz="2400" dirty="0">
              <a:solidFill>
                <a:srgbClr val="335466"/>
              </a:solidFill>
            </a:endParaRPr>
          </a:p>
          <a:p>
            <a:pPr lvl="0" defTabSz="503238">
              <a:tabLst>
                <a:tab pos="625475" algn="l"/>
                <a:tab pos="1708150" algn="l"/>
              </a:tabLst>
            </a:pPr>
            <a:r>
              <a:rPr lang="es-ES" dirty="0">
                <a:solidFill>
                  <a:srgbClr val="335466"/>
                </a:solidFill>
              </a:rPr>
              <a:t> AOB</a:t>
            </a:r>
            <a:endParaRPr lang="en-GB" dirty="0">
              <a:solidFill>
                <a:srgbClr val="335466"/>
              </a:solidFill>
            </a:endParaRPr>
          </a:p>
          <a:p>
            <a:pPr marL="0" lvl="0" indent="0" defTabSz="503238">
              <a:buNone/>
              <a:tabLst>
                <a:tab pos="625475" algn="l"/>
                <a:tab pos="1708150" algn="l"/>
              </a:tabLst>
            </a:pPr>
            <a:endParaRPr lang="en-GB" sz="24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0" lvl="0" indent="0" defTabSz="503238">
              <a:buNone/>
              <a:tabLst>
                <a:tab pos="625475" algn="l"/>
                <a:tab pos="1708150" algn="l"/>
              </a:tabLst>
            </a:pPr>
            <a:endParaRPr lang="en-GB" sz="24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lvl="0" defTabSz="503238">
              <a:tabLst>
                <a:tab pos="625475" algn="l"/>
                <a:tab pos="1708150" algn="l"/>
              </a:tabLst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1079500" lvl="1" indent="-342900">
              <a:buFont typeface="Courier New" panose="02070309020205020404" pitchFamily="49" charset="0"/>
              <a:buChar char="o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4371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0C759F-734D-4479-A86C-C1306A3101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6674" y="1"/>
            <a:ext cx="12258674" cy="59305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9D8805-9E73-44D0-A43B-D95363F05BCB}"/>
              </a:ext>
            </a:extLst>
          </p:cNvPr>
          <p:cNvSpPr txBox="1"/>
          <p:nvPr/>
        </p:nvSpPr>
        <p:spPr>
          <a:xfrm>
            <a:off x="3348229" y="1413183"/>
            <a:ext cx="286231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00" dirty="0">
                <a:solidFill>
                  <a:schemeClr val="bg1">
                    <a:lumMod val="95000"/>
                  </a:schemeClr>
                </a:solidFill>
                <a:latin typeface="BauPro-Medium" panose="020B0604020101020102" pitchFamily="34" charset="0"/>
              </a:rPr>
              <a:t>CONTACT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2ADC35-E329-4C34-B8A3-A26592946375}"/>
              </a:ext>
            </a:extLst>
          </p:cNvPr>
          <p:cNvSpPr txBox="1"/>
          <p:nvPr/>
        </p:nvSpPr>
        <p:spPr>
          <a:xfrm>
            <a:off x="3400479" y="2269005"/>
            <a:ext cx="359250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1400" cap="small" dirty="0" err="1">
                <a:solidFill>
                  <a:schemeClr val="bg1">
                    <a:lumMod val="95000"/>
                  </a:schemeClr>
                </a:solidFill>
                <a:latin typeface="BauPro-Italic" panose="020B0504030101020102" pitchFamily="34" charset="0"/>
              </a:rPr>
              <a:t>ceemet</a:t>
            </a:r>
            <a:endParaRPr lang="en-US" altLang="en-US" sz="1400" cap="small" dirty="0">
              <a:solidFill>
                <a:schemeClr val="bg1">
                  <a:lumMod val="95000"/>
                </a:schemeClr>
              </a:solidFill>
              <a:latin typeface="BauPro-Italic" panose="020B0504030101020102" pitchFamily="34" charset="0"/>
            </a:endParaRPr>
          </a:p>
          <a:p>
            <a:br>
              <a:rPr lang="en-US" altLang="en-US" sz="1400" cap="small" dirty="0">
                <a:solidFill>
                  <a:schemeClr val="bg1">
                    <a:lumMod val="95000"/>
                  </a:schemeClr>
                </a:solidFill>
                <a:latin typeface="BauPro-Italic" panose="020B0504030101020102" pitchFamily="34" charset="0"/>
              </a:rPr>
            </a:br>
            <a:r>
              <a:rPr lang="en-US" altLang="en-US" sz="1400" cap="small" dirty="0">
                <a:solidFill>
                  <a:schemeClr val="bg1">
                    <a:lumMod val="95000"/>
                  </a:schemeClr>
                </a:solidFill>
                <a:latin typeface="BauPro-Italic" panose="020B0504030101020102" pitchFamily="34" charset="0"/>
              </a:rPr>
              <a:t>Spaces</a:t>
            </a:r>
            <a:br>
              <a:rPr lang="en-US" altLang="en-US" sz="1400" cap="small" dirty="0">
                <a:solidFill>
                  <a:schemeClr val="bg1">
                    <a:lumMod val="95000"/>
                  </a:schemeClr>
                </a:solidFill>
                <a:latin typeface="BauPro-Italic" panose="020B0504030101020102" pitchFamily="34" charset="0"/>
              </a:rPr>
            </a:br>
            <a:r>
              <a:rPr lang="en-US" altLang="en-US" sz="1400" cap="small" dirty="0">
                <a:solidFill>
                  <a:schemeClr val="bg1">
                    <a:lumMod val="95000"/>
                  </a:schemeClr>
                </a:solidFill>
                <a:latin typeface="BauPro-Italic" panose="020B0504030101020102" pitchFamily="34" charset="0"/>
              </a:rPr>
              <a:t>Rue Belliard 40</a:t>
            </a:r>
            <a:br>
              <a:rPr lang="en-US" altLang="en-US" sz="1400" cap="small" dirty="0">
                <a:solidFill>
                  <a:schemeClr val="bg1">
                    <a:lumMod val="95000"/>
                  </a:schemeClr>
                </a:solidFill>
                <a:latin typeface="BauPro-Italic" panose="020B0504030101020102" pitchFamily="34" charset="0"/>
              </a:rPr>
            </a:br>
            <a:r>
              <a:rPr lang="en-US" altLang="en-US" sz="1400" cap="small" dirty="0">
                <a:solidFill>
                  <a:schemeClr val="bg1">
                    <a:lumMod val="95000"/>
                  </a:schemeClr>
                </a:solidFill>
                <a:latin typeface="BauPro-Italic" panose="020B0504030101020102" pitchFamily="34" charset="0"/>
              </a:rPr>
              <a:t>1040 Brussels, Belgium</a:t>
            </a:r>
            <a:br>
              <a:rPr lang="en-US" altLang="en-US" sz="1400" cap="small" dirty="0">
                <a:solidFill>
                  <a:schemeClr val="bg1">
                    <a:lumMod val="95000"/>
                  </a:schemeClr>
                </a:solidFill>
                <a:latin typeface="BauPro-Italic" panose="020B0504030101020102" pitchFamily="34" charset="0"/>
              </a:rPr>
            </a:br>
            <a:r>
              <a:rPr lang="en-US" altLang="en-US" sz="1400" cap="small" dirty="0">
                <a:solidFill>
                  <a:schemeClr val="bg1">
                    <a:lumMod val="95000"/>
                  </a:schemeClr>
                </a:solidFill>
                <a:latin typeface="BauPro-Italic" panose="020B0504030101020102" pitchFamily="34" charset="0"/>
              </a:rPr>
              <a:t>Tel: +32 </a:t>
            </a:r>
            <a:r>
              <a:rPr lang="en-US" altLang="en-US" sz="1400" cap="small">
                <a:solidFill>
                  <a:schemeClr val="bg1">
                    <a:lumMod val="95000"/>
                  </a:schemeClr>
                </a:solidFill>
                <a:latin typeface="BauPro-Italic" panose="020B0504030101020102" pitchFamily="34" charset="0"/>
              </a:rPr>
              <a:t>2 786 30 45</a:t>
            </a:r>
          </a:p>
          <a:p>
            <a:endParaRPr lang="en-US" altLang="en-US" sz="1200" i="1" cap="small" dirty="0">
              <a:solidFill>
                <a:srgbClr val="898989"/>
              </a:solidFill>
            </a:endParaRPr>
          </a:p>
          <a:p>
            <a:r>
              <a:rPr lang="en-US" altLang="en-US" sz="1400" dirty="0">
                <a:solidFill>
                  <a:srgbClr val="335466"/>
                </a:solidFill>
                <a:latin typeface="BauPro-Italic" panose="020B0504030101020102" pitchFamily="34" charset="0"/>
                <a:hlinkClick r:id="rId3"/>
              </a:rPr>
              <a:t>secretariat@ceemet.org</a:t>
            </a:r>
            <a:r>
              <a:rPr lang="en-US" altLang="en-US" sz="1400" dirty="0">
                <a:solidFill>
                  <a:srgbClr val="335466"/>
                </a:solidFill>
                <a:latin typeface="BauPro-Italic" panose="020B0504030101020102" pitchFamily="34" charset="0"/>
              </a:rPr>
              <a:t> </a:t>
            </a:r>
            <a:br>
              <a:rPr lang="en-US" altLang="en-US" sz="1400" dirty="0">
                <a:solidFill>
                  <a:srgbClr val="335466"/>
                </a:solidFill>
                <a:latin typeface="BauPro-Italic" panose="020B0504030101020102" pitchFamily="34" charset="0"/>
              </a:rPr>
            </a:br>
            <a:r>
              <a:rPr lang="en-US" altLang="en-US" sz="1400" dirty="0">
                <a:solidFill>
                  <a:srgbClr val="335466"/>
                </a:solidFill>
                <a:latin typeface="BauPro-Italic" panose="020B0504030101020102" pitchFamily="34" charset="0"/>
                <a:hlinkClick r:id="rId4"/>
              </a:rPr>
              <a:t>www.ceemet.org</a:t>
            </a:r>
            <a:endParaRPr lang="en-GB" sz="1400" dirty="0">
              <a:solidFill>
                <a:srgbClr val="335466"/>
              </a:solidFill>
              <a:latin typeface="BauPro-Italic" panose="020B0504030101020102" pitchFamily="34" charset="0"/>
            </a:endParaRPr>
          </a:p>
          <a:p>
            <a:r>
              <a:rPr lang="en-US" altLang="en-US" sz="1400" dirty="0">
                <a:solidFill>
                  <a:srgbClr val="335466"/>
                </a:solidFill>
                <a:latin typeface="BauPro-Italic" panose="020B0504030101020102" pitchFamily="34" charset="0"/>
                <a:hlinkClick r:id="rId5"/>
              </a:rPr>
              <a:t>@CEEMET</a:t>
            </a:r>
            <a:endParaRPr lang="en-US" altLang="en-US" sz="1400" dirty="0">
              <a:solidFill>
                <a:srgbClr val="335466"/>
              </a:solidFill>
              <a:latin typeface="BauPro-Italic" panose="020B0504030101020102" pitchFamily="34" charset="0"/>
              <a:hlinkClick r:id="rId3"/>
            </a:endParaRPr>
          </a:p>
          <a:p>
            <a:r>
              <a:rPr lang="en-US" altLang="en-US" sz="1400" dirty="0">
                <a:solidFill>
                  <a:srgbClr val="335466"/>
                </a:solidFill>
                <a:latin typeface="BauPro-Italic" panose="020B0504030101020102" pitchFamily="34" charset="0"/>
                <a:hlinkClick r:id="rId6"/>
              </a:rPr>
              <a:t>/CEEMET.org</a:t>
            </a:r>
            <a:endParaRPr lang="en-GB" sz="1400" dirty="0">
              <a:solidFill>
                <a:srgbClr val="335466"/>
              </a:solidFill>
              <a:latin typeface="BauPro-Italic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067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8E6D7F-BE70-4B86-9E55-D11D151E3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5407"/>
            <a:ext cx="10515600" cy="5169359"/>
          </a:xfrm>
        </p:spPr>
        <p:txBody>
          <a:bodyPr>
            <a:noAutofit/>
          </a:bodyPr>
          <a:lstStyle/>
          <a:p>
            <a:pPr marL="628650" lvl="0" indent="-6286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GB" sz="2400" dirty="0">
                <a:solidFill>
                  <a:srgbClr val="335466"/>
                </a:solidFill>
              </a:rPr>
              <a:t>Agreement of 5 October meeting minutes </a:t>
            </a:r>
          </a:p>
          <a:p>
            <a:pPr marL="628650" lvl="0" indent="-6286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GB" sz="2400" dirty="0">
                <a:solidFill>
                  <a:srgbClr val="335466"/>
                </a:solidFill>
              </a:rPr>
              <a:t>Actions from 5 October meeting</a:t>
            </a:r>
          </a:p>
          <a:p>
            <a:pPr marL="628650" lvl="0" indent="-6286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GB" sz="2400" dirty="0">
                <a:solidFill>
                  <a:srgbClr val="335466"/>
                </a:solidFill>
              </a:rPr>
              <a:t>Debrief from EU-OSHA first day meeting</a:t>
            </a:r>
          </a:p>
          <a:p>
            <a:pPr marL="628650" lvl="0" indent="-6286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GB" sz="2400" dirty="0">
                <a:solidFill>
                  <a:srgbClr val="335466"/>
                </a:solidFill>
              </a:rPr>
              <a:t>ACSH Working Parties on DSE and Workplaces directives</a:t>
            </a:r>
          </a:p>
          <a:p>
            <a:pPr marL="628650" indent="-6286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GB" sz="2400" dirty="0">
                <a:solidFill>
                  <a:srgbClr val="335466"/>
                </a:solidFill>
              </a:rPr>
              <a:t>Chemicals at the workplace</a:t>
            </a:r>
          </a:p>
          <a:p>
            <a:pPr marL="628650" lvl="0" indent="-6286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GB" sz="2400" dirty="0">
                <a:solidFill>
                  <a:srgbClr val="335466"/>
                </a:solidFill>
              </a:rPr>
              <a:t>Workplace Mental Health</a:t>
            </a:r>
          </a:p>
          <a:p>
            <a:pPr marL="628650" indent="-6286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GB" sz="2400" dirty="0">
                <a:solidFill>
                  <a:srgbClr val="335466"/>
                </a:solidFill>
              </a:rPr>
              <a:t>EU maximum working temperatures  </a:t>
            </a:r>
          </a:p>
          <a:p>
            <a:pPr marL="628650" lvl="0" indent="-6286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GB" sz="2400" dirty="0">
                <a:solidFill>
                  <a:srgbClr val="335466"/>
                </a:solidFill>
              </a:rPr>
              <a:t>EFRAG   </a:t>
            </a:r>
          </a:p>
          <a:p>
            <a:pPr marL="628650" lvl="0" indent="-62865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GB" sz="2400" dirty="0">
                <a:solidFill>
                  <a:srgbClr val="335466"/>
                </a:solidFill>
              </a:rPr>
              <a:t>Miscellaneous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8B4C314-9B85-46BF-9A72-8B3B3D18C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/>
          <a:lstStyle/>
          <a:p>
            <a:r>
              <a:rPr lang="en-GB" cap="small" dirty="0">
                <a:solidFill>
                  <a:srgbClr val="335466"/>
                </a:solidFill>
                <a:latin typeface="+mn-lt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006279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E7AB0-F4C0-4969-BA3D-B097CD486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5484"/>
            <a:ext cx="10515600" cy="1128115"/>
          </a:xfrm>
        </p:spPr>
        <p:txBody>
          <a:bodyPr>
            <a:normAutofit fontScale="90000"/>
          </a:bodyPr>
          <a:lstStyle/>
          <a:p>
            <a:pPr>
              <a:tabLst>
                <a:tab pos="984250" algn="l"/>
                <a:tab pos="1793875" algn="l"/>
              </a:tabLst>
            </a:pP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r>
              <a:rPr lang="en-GB" sz="3100" dirty="0">
                <a:solidFill>
                  <a:srgbClr val="335466"/>
                </a:solidFill>
                <a:latin typeface="+mn-lt"/>
              </a:rPr>
              <a:t>1. Agreement of 5 October meeting minutes  </a:t>
            </a: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endParaRPr lang="en-GB" dirty="0">
              <a:solidFill>
                <a:srgbClr val="335466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147EF-DCD4-4DF8-A158-99A225A54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3599"/>
            <a:ext cx="10776626" cy="4757745"/>
          </a:xfrm>
        </p:spPr>
        <p:txBody>
          <a:bodyPr>
            <a:normAutofit/>
          </a:bodyPr>
          <a:lstStyle/>
          <a:p>
            <a:pPr marL="0" indent="0" defTabSz="503238">
              <a:buNone/>
              <a:tabLst>
                <a:tab pos="625475" algn="l"/>
                <a:tab pos="1708150" algn="l"/>
              </a:tabLst>
            </a:pPr>
            <a:endParaRPr lang="en-GB" sz="3000" dirty="0">
              <a:solidFill>
                <a:srgbClr val="335466"/>
              </a:solidFill>
            </a:endParaRPr>
          </a:p>
          <a:p>
            <a:pPr marL="0" indent="0" defTabSz="503238">
              <a:buNone/>
              <a:tabLst>
                <a:tab pos="625475" algn="l"/>
                <a:tab pos="1708150" algn="l"/>
              </a:tabLst>
            </a:pPr>
            <a:r>
              <a:rPr lang="en-GB" sz="2600" dirty="0">
                <a:solidFill>
                  <a:srgbClr val="335466"/>
                </a:solidFill>
              </a:rPr>
              <a:t>Minutes already approved by written procedure, to be approved for the record. </a:t>
            </a:r>
          </a:p>
          <a:p>
            <a:pPr marL="0" lvl="1" indent="0">
              <a:buNone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8210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E7AB0-F4C0-4969-BA3D-B097CD486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5484"/>
            <a:ext cx="10515600" cy="1128115"/>
          </a:xfrm>
        </p:spPr>
        <p:txBody>
          <a:bodyPr>
            <a:normAutofit fontScale="90000"/>
          </a:bodyPr>
          <a:lstStyle/>
          <a:p>
            <a:pPr>
              <a:tabLst>
                <a:tab pos="984250" algn="l"/>
                <a:tab pos="1793875" algn="l"/>
              </a:tabLst>
            </a:pP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r>
              <a:rPr lang="en-GB" sz="3100" dirty="0">
                <a:solidFill>
                  <a:srgbClr val="335466"/>
                </a:solidFill>
                <a:latin typeface="+mn-lt"/>
              </a:rPr>
              <a:t>2. Actions from 5 October meeting (I)</a:t>
            </a: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endParaRPr lang="en-GB" dirty="0">
              <a:solidFill>
                <a:srgbClr val="335466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147EF-DCD4-4DF8-A158-99A225A54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3599"/>
            <a:ext cx="10776626" cy="4757745"/>
          </a:xfrm>
        </p:spPr>
        <p:txBody>
          <a:bodyPr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3354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Kåre to share information on the collective agreement which includes an audit on psychosocial risks which companies must accept.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3354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Kåre to explain the Danish psychosocial risks audit at our next committee.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3354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Franck to share the French limit value on ordinary dust.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3354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Members to share information on psychosocial risks at a national level.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3354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Secretariat to contact the European Parliament Research Centre regarding the mistake in their study on Burnout in Germany.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3354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Secretariat to send the Ceemet position paper on the universal approach to chemicals and the measurement methods paper.</a:t>
            </a:r>
          </a:p>
          <a:p>
            <a:pPr marL="0" indent="0" defTabSz="503238">
              <a:buNone/>
              <a:tabLst>
                <a:tab pos="625475" algn="l"/>
                <a:tab pos="1708150" algn="l"/>
              </a:tabLst>
            </a:pPr>
            <a:endParaRPr lang="en-GB" sz="3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1079500" lvl="1" indent="-342900">
              <a:buFont typeface="Courier New" panose="02070309020205020404" pitchFamily="49" charset="0"/>
              <a:buChar char="o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5999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E7AB0-F4C0-4969-BA3D-B097CD486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5484"/>
            <a:ext cx="10515600" cy="1128115"/>
          </a:xfrm>
        </p:spPr>
        <p:txBody>
          <a:bodyPr>
            <a:normAutofit fontScale="90000"/>
          </a:bodyPr>
          <a:lstStyle/>
          <a:p>
            <a:pPr>
              <a:tabLst>
                <a:tab pos="984250" algn="l"/>
                <a:tab pos="1793875" algn="l"/>
              </a:tabLst>
            </a:pP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r>
              <a:rPr lang="en-GB" sz="3100" dirty="0">
                <a:solidFill>
                  <a:srgbClr val="335466"/>
                </a:solidFill>
                <a:latin typeface="+mn-lt"/>
              </a:rPr>
              <a:t>2. Actions from 5 October meeting (II)</a:t>
            </a: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endParaRPr lang="en-GB" dirty="0">
              <a:solidFill>
                <a:srgbClr val="335466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147EF-DCD4-4DF8-A158-99A225A54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6104"/>
            <a:ext cx="10776626" cy="4757745"/>
          </a:xfrm>
        </p:spPr>
        <p:txBody>
          <a:bodyPr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3354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Secretariat to speak to Franck regarding contacting the Ceemet sectors involved in the consortia which are downstream users of chemicals.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GB" sz="2600" dirty="0">
                <a:solidFill>
                  <a:srgbClr val="335466"/>
                </a:solidFill>
                <a:latin typeface="Calibri" panose="020F0502020204030204"/>
              </a:rPr>
              <a:t>Secretariat to share the presentation of the guest speaker.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3354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Secretariat to re-circulate the points on the five substances for discussion asking members for their comments</a:t>
            </a:r>
            <a:r>
              <a:rPr lang="en-GB" sz="2600" dirty="0">
                <a:solidFill>
                  <a:srgbClr val="335466"/>
                </a:solidFill>
                <a:latin typeface="Calibri" panose="020F0502020204030204"/>
              </a:rPr>
              <a:t>. </a:t>
            </a:r>
            <a:endParaRPr kumimoji="0" lang="en-GB" sz="2600" b="0" i="0" u="none" strike="noStrike" kern="1200" cap="none" spc="0" normalizeH="0" baseline="0" noProof="0" dirty="0">
              <a:ln>
                <a:noFill/>
              </a:ln>
              <a:solidFill>
                <a:srgbClr val="3354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GB" sz="2600" dirty="0">
                <a:solidFill>
                  <a:srgbClr val="335466"/>
                </a:solidFill>
                <a:latin typeface="Calibri" panose="020F0502020204030204"/>
              </a:rPr>
              <a:t>Secretariat to investigate providing information to the H&amp;S committee on the negotiations on telework, incl. the critical letter sent by BusinessEurope members.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3354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Secretariat to send a circular to members requesting the information on best practices for use during EU OSH week.</a:t>
            </a:r>
            <a:endParaRPr lang="en-GB" sz="3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1079500" lvl="1" indent="-342900">
              <a:buFont typeface="Courier New" panose="02070309020205020404" pitchFamily="49" charset="0"/>
              <a:buChar char="o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7692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E7AB0-F4C0-4969-BA3D-B097CD486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5484"/>
            <a:ext cx="10515600" cy="1128115"/>
          </a:xfrm>
        </p:spPr>
        <p:txBody>
          <a:bodyPr>
            <a:normAutofit fontScale="90000"/>
          </a:bodyPr>
          <a:lstStyle/>
          <a:p>
            <a:pPr>
              <a:tabLst>
                <a:tab pos="984250" algn="l"/>
                <a:tab pos="1793875" algn="l"/>
              </a:tabLst>
            </a:pP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r>
              <a:rPr lang="en-GB" sz="3100" dirty="0">
                <a:solidFill>
                  <a:srgbClr val="335466"/>
                </a:solidFill>
                <a:latin typeface="+mn-lt"/>
              </a:rPr>
              <a:t>3. Debrief from EU-OSHA first day meeting</a:t>
            </a: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endParaRPr lang="en-GB" dirty="0">
              <a:solidFill>
                <a:srgbClr val="335466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147EF-DCD4-4DF8-A158-99A225A54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3599"/>
            <a:ext cx="5402179" cy="4757745"/>
          </a:xfrm>
        </p:spPr>
        <p:txBody>
          <a:bodyPr>
            <a:normAutofit/>
          </a:bodyPr>
          <a:lstStyle/>
          <a:p>
            <a:pPr marL="0" indent="0" defTabSz="503238">
              <a:buNone/>
              <a:tabLst>
                <a:tab pos="625475" algn="l"/>
                <a:tab pos="1708150" algn="l"/>
              </a:tabLst>
            </a:pPr>
            <a:endParaRPr lang="en-GB" sz="3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0" indent="0" algn="just" defTabSz="503238">
              <a:buNone/>
              <a:tabLst>
                <a:tab pos="625475" algn="l"/>
                <a:tab pos="1708150" algn="l"/>
              </a:tabLst>
            </a:pPr>
            <a:r>
              <a:rPr lang="en-GB" sz="3000" dirty="0">
                <a:solidFill>
                  <a:srgbClr val="335466"/>
                </a:solidFill>
                <a:latin typeface="BauPro" panose="020B0504020101020102" pitchFamily="34" charset="0"/>
              </a:rPr>
              <a:t>This agenda point provides an opportunity for members to debrief and share insights gathered from the first day of the EU-OSHA meeting.</a:t>
            </a: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endParaRPr lang="en-GB" dirty="0"/>
          </a:p>
        </p:txBody>
      </p:sp>
      <p:pic>
        <p:nvPicPr>
          <p:cNvPr id="5" name="Picture 4" descr="A logo for a company&#10;&#10;Description automatically generated">
            <a:extLst>
              <a:ext uri="{FF2B5EF4-FFF2-40B4-BE49-F238E27FC236}">
                <a16:creationId xmlns:a16="http://schemas.microsoft.com/office/drawing/2014/main" id="{0C307A0E-B17B-9FE5-29BD-B15EA040AF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569" y="1143381"/>
            <a:ext cx="4567779" cy="457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855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E7AB0-F4C0-4969-BA3D-B097CD486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5484"/>
            <a:ext cx="10515600" cy="1128115"/>
          </a:xfrm>
        </p:spPr>
        <p:txBody>
          <a:bodyPr>
            <a:normAutofit fontScale="90000"/>
          </a:bodyPr>
          <a:lstStyle/>
          <a:p>
            <a:pPr>
              <a:tabLst>
                <a:tab pos="984250" algn="l"/>
                <a:tab pos="1793875" algn="l"/>
              </a:tabLst>
            </a:pP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r>
              <a:rPr lang="en-GB" sz="3100" dirty="0">
                <a:solidFill>
                  <a:srgbClr val="335466"/>
                </a:solidFill>
                <a:latin typeface="+mn-lt"/>
              </a:rPr>
              <a:t>4. ACSH Working Parties on DSE and Workplaces directives </a:t>
            </a: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endParaRPr lang="en-GB" dirty="0">
              <a:solidFill>
                <a:srgbClr val="335466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147EF-DCD4-4DF8-A158-99A225A54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3599"/>
            <a:ext cx="10776626" cy="4757745"/>
          </a:xfrm>
        </p:spPr>
        <p:txBody>
          <a:bodyPr>
            <a:normAutofit/>
          </a:bodyPr>
          <a:lstStyle/>
          <a:p>
            <a:pPr lvl="0" defTabSz="503238">
              <a:tabLst>
                <a:tab pos="625475" algn="l"/>
                <a:tab pos="1708150" algn="l"/>
              </a:tabLst>
            </a:pPr>
            <a:r>
              <a:rPr lang="en-GB" dirty="0">
                <a:solidFill>
                  <a:srgbClr val="335466"/>
                </a:solidFill>
              </a:rPr>
              <a:t>Update by the Secretariat </a:t>
            </a:r>
          </a:p>
          <a:p>
            <a:pPr lvl="0" defTabSz="503238">
              <a:tabLst>
                <a:tab pos="625475" algn="l"/>
                <a:tab pos="1708150" algn="l"/>
              </a:tabLst>
            </a:pPr>
            <a:endParaRPr lang="en-GB" dirty="0">
              <a:solidFill>
                <a:srgbClr val="335466"/>
              </a:solidFill>
            </a:endParaRPr>
          </a:p>
          <a:p>
            <a:pPr marL="354013" indent="-354013" defTabSz="503238">
              <a:buFont typeface="Courier New" panose="02070309020205020404" pitchFamily="49" charset="0"/>
              <a:buChar char="o"/>
              <a:tabLst>
                <a:tab pos="625475" algn="l"/>
                <a:tab pos="1708150" algn="l"/>
              </a:tabLst>
            </a:pPr>
            <a:r>
              <a:rPr lang="en-GB" sz="2400" dirty="0">
                <a:solidFill>
                  <a:srgbClr val="335466"/>
                </a:solidFill>
              </a:rPr>
              <a:t>Working Parties on Workplaces Directive 89/654/EEC and Display Screen Equipment Directive 90/270/EEC.</a:t>
            </a:r>
          </a:p>
          <a:p>
            <a:pPr marL="354013" indent="-354013" defTabSz="503238">
              <a:buFont typeface="Courier New" panose="02070309020205020404" pitchFamily="49" charset="0"/>
              <a:buChar char="o"/>
              <a:tabLst>
                <a:tab pos="625475" algn="l"/>
                <a:tab pos="1708150" algn="l"/>
              </a:tabLst>
            </a:pPr>
            <a:endParaRPr lang="en-GB" sz="2400" dirty="0">
              <a:solidFill>
                <a:srgbClr val="335466"/>
              </a:solidFill>
            </a:endParaRPr>
          </a:p>
          <a:p>
            <a:pPr marL="354013" indent="-354013" defTabSz="503238">
              <a:buFont typeface="Courier New" panose="02070309020205020404" pitchFamily="49" charset="0"/>
              <a:buChar char="o"/>
              <a:tabLst>
                <a:tab pos="625475" algn="l"/>
                <a:tab pos="1708150" algn="l"/>
              </a:tabLst>
            </a:pPr>
            <a:r>
              <a:rPr lang="en-GB" sz="2400" dirty="0">
                <a:solidFill>
                  <a:srgbClr val="335466"/>
                </a:solidFill>
              </a:rPr>
              <a:t>Other relevant ACSH Working Parties </a:t>
            </a:r>
            <a:r>
              <a:rPr lang="en-GB" sz="2400">
                <a:solidFill>
                  <a:srgbClr val="335466"/>
                </a:solidFill>
              </a:rPr>
              <a:t>and developments.</a:t>
            </a:r>
            <a:endParaRPr lang="en-GB" dirty="0">
              <a:solidFill>
                <a:srgbClr val="335466"/>
              </a:solidFill>
            </a:endParaRPr>
          </a:p>
          <a:p>
            <a:pPr marL="0" lvl="0" indent="0" defTabSz="503238">
              <a:buNone/>
              <a:tabLst>
                <a:tab pos="625475" algn="l"/>
                <a:tab pos="1708150" algn="l"/>
              </a:tabLst>
            </a:pPr>
            <a:endParaRPr lang="es-ES" sz="24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1079500" lvl="1" indent="-342900">
              <a:buFont typeface="Courier New" panose="02070309020205020404" pitchFamily="49" charset="0"/>
              <a:buChar char="o"/>
            </a:pPr>
            <a:endParaRPr lang="en-GB" dirty="0">
              <a:solidFill>
                <a:srgbClr val="335466"/>
              </a:solidFill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dirty="0">
              <a:solidFill>
                <a:srgbClr val="335466"/>
              </a:solidFill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333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E7AB0-F4C0-4969-BA3D-B097CD486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5484"/>
            <a:ext cx="10515600" cy="1128115"/>
          </a:xfrm>
        </p:spPr>
        <p:txBody>
          <a:bodyPr>
            <a:normAutofit fontScale="90000"/>
          </a:bodyPr>
          <a:lstStyle/>
          <a:p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r>
              <a:rPr lang="en-GB" sz="3100" dirty="0">
                <a:solidFill>
                  <a:srgbClr val="335466"/>
                </a:solidFill>
                <a:latin typeface="+mn-lt"/>
              </a:rPr>
              <a:t>5. Chemicals at the Workplace </a:t>
            </a: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endParaRPr lang="en-GB" dirty="0">
              <a:solidFill>
                <a:srgbClr val="335466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147EF-DCD4-4DF8-A158-99A225A54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23599"/>
            <a:ext cx="9669379" cy="4867142"/>
          </a:xfrm>
        </p:spPr>
        <p:txBody>
          <a:bodyPr>
            <a:normAutofit/>
          </a:bodyPr>
          <a:lstStyle/>
          <a:p>
            <a:pPr marL="228600" marR="0" lvl="0" indent="-228600" algn="l" defTabSz="5032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625475" algn="l"/>
                <a:tab pos="1708150" algn="l"/>
              </a:tabLst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3354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Update on latest developments</a:t>
            </a:r>
            <a:endParaRPr lang="en-GB" dirty="0">
              <a:solidFill>
                <a:srgbClr val="335466"/>
              </a:solidFill>
            </a:endParaRPr>
          </a:p>
          <a:p>
            <a:pPr marL="0" indent="0" defTabSz="503238">
              <a:buNone/>
              <a:tabLst>
                <a:tab pos="625475" algn="l"/>
                <a:tab pos="1708150" algn="l"/>
              </a:tabLst>
            </a:pPr>
            <a:r>
              <a:rPr lang="en-GB" dirty="0">
                <a:solidFill>
                  <a:srgbClr val="335466"/>
                </a:solidFill>
              </a:rPr>
              <a:t>a. Carcinogens, Mutagens or Reprotoxic substances at Work Directive</a:t>
            </a:r>
          </a:p>
          <a:p>
            <a:pPr marL="228600" marR="0" lvl="0" indent="-228600" algn="l" defTabSz="503238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>
                <a:tab pos="625475" algn="l"/>
                <a:tab pos="1708150" algn="l"/>
              </a:tabLst>
              <a:defRPr/>
            </a:pPr>
            <a:r>
              <a:rPr lang="en-GB" sz="2400" dirty="0">
                <a:solidFill>
                  <a:srgbClr val="335466"/>
                </a:solidFill>
                <a:latin typeface="Calibri" panose="020F0502020204030204"/>
              </a:rPr>
              <a:t>Welding fumes, Cobalt, PAHs, 1,4 dioxane &amp; Isoprene.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3354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 defTabSz="503238">
              <a:buNone/>
              <a:tabLst>
                <a:tab pos="625475" algn="l"/>
                <a:tab pos="1708150" algn="l"/>
              </a:tabLst>
            </a:pPr>
            <a:endParaRPr lang="en-GB" sz="2400" dirty="0">
              <a:solidFill>
                <a:srgbClr val="335466"/>
              </a:solidFill>
              <a:latin typeface="Calibri" panose="020F0502020204030204"/>
            </a:endParaRPr>
          </a:p>
          <a:p>
            <a:pPr marL="0" indent="0" defTabSz="503238">
              <a:buNone/>
              <a:tabLst>
                <a:tab pos="625475" algn="l"/>
                <a:tab pos="1708150" algn="l"/>
              </a:tabLst>
            </a:pPr>
            <a:r>
              <a:rPr lang="en-GB" sz="2400" dirty="0">
                <a:solidFill>
                  <a:srgbClr val="335466"/>
                </a:solidFill>
                <a:latin typeface="Calibri" panose="020F0502020204030204"/>
              </a:rPr>
              <a:t>b. </a:t>
            </a:r>
            <a:r>
              <a:rPr lang="en-GB" dirty="0">
                <a:solidFill>
                  <a:srgbClr val="335466"/>
                </a:solidFill>
                <a:latin typeface="Calibri" panose="020F0502020204030204"/>
              </a:rPr>
              <a:t>Member States letter on setting OELs </a:t>
            </a:r>
          </a:p>
          <a:p>
            <a:pPr defTabSz="503238">
              <a:lnSpc>
                <a:spcPct val="100000"/>
              </a:lnSpc>
              <a:buFont typeface="Courier New" panose="02070309020205020404" pitchFamily="49" charset="0"/>
              <a:buChar char="o"/>
              <a:tabLst>
                <a:tab pos="625475" algn="l"/>
                <a:tab pos="1708150" algn="l"/>
              </a:tabLst>
            </a:pPr>
            <a:r>
              <a:rPr lang="en-GB" sz="2400" dirty="0">
                <a:solidFill>
                  <a:srgbClr val="335466"/>
                </a:solidFill>
              </a:rPr>
              <a:t>14 Member States sent a letter to Commissioner </a:t>
            </a:r>
            <a:r>
              <a:rPr lang="en-GB" sz="2400" dirty="0" err="1">
                <a:solidFill>
                  <a:srgbClr val="335466"/>
                </a:solidFill>
              </a:rPr>
              <a:t>Schmit</a:t>
            </a:r>
            <a:r>
              <a:rPr lang="en-GB" sz="2400" dirty="0">
                <a:solidFill>
                  <a:srgbClr val="335466"/>
                </a:solidFill>
              </a:rPr>
              <a:t> urging the Commission to accelerate the process of setting OELs. </a:t>
            </a:r>
          </a:p>
          <a:p>
            <a:pPr marL="0" indent="0" defTabSz="503238">
              <a:buNone/>
              <a:tabLst>
                <a:tab pos="625475" algn="l"/>
                <a:tab pos="1708150" algn="l"/>
              </a:tabLst>
            </a:pPr>
            <a:endParaRPr lang="en-GB" sz="2400" dirty="0">
              <a:solidFill>
                <a:srgbClr val="335466"/>
              </a:solidFill>
            </a:endParaRPr>
          </a:p>
          <a:p>
            <a:pPr marL="0" lvl="0" indent="0" defTabSz="503238">
              <a:buNone/>
              <a:tabLst>
                <a:tab pos="625475" algn="l"/>
                <a:tab pos="1708150" algn="l"/>
              </a:tabLst>
            </a:pPr>
            <a:endParaRPr lang="en-GB" sz="24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0" lvl="0" indent="0" defTabSz="503238">
              <a:buNone/>
              <a:tabLst>
                <a:tab pos="625475" algn="l"/>
                <a:tab pos="1708150" algn="l"/>
              </a:tabLst>
            </a:pPr>
            <a:endParaRPr lang="en-GB" sz="24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lvl="0" defTabSz="503238">
              <a:tabLst>
                <a:tab pos="625475" algn="l"/>
                <a:tab pos="1708150" algn="l"/>
              </a:tabLst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1079500" lvl="1" indent="-342900">
              <a:buFont typeface="Courier New" panose="02070309020205020404" pitchFamily="49" charset="0"/>
              <a:buChar char="o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1945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E7AB0-F4C0-4969-BA3D-B097CD486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5484"/>
            <a:ext cx="10515600" cy="1128115"/>
          </a:xfrm>
        </p:spPr>
        <p:txBody>
          <a:bodyPr>
            <a:normAutofit fontScale="90000"/>
          </a:bodyPr>
          <a:lstStyle/>
          <a:p>
            <a:pPr>
              <a:tabLst>
                <a:tab pos="984250" algn="l"/>
                <a:tab pos="1793875" algn="l"/>
              </a:tabLst>
            </a:pP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r>
              <a:rPr lang="en-GB" sz="3100" dirty="0">
                <a:solidFill>
                  <a:srgbClr val="335466"/>
                </a:solidFill>
                <a:latin typeface="+mn-lt"/>
              </a:rPr>
              <a:t>6. Workplace Mental Health  </a:t>
            </a:r>
            <a:br>
              <a:rPr lang="en-GB" sz="2800" dirty="0">
                <a:solidFill>
                  <a:srgbClr val="335466"/>
                </a:solidFill>
                <a:latin typeface="+mn-lt"/>
              </a:rPr>
            </a:br>
            <a:endParaRPr lang="en-GB" dirty="0">
              <a:solidFill>
                <a:srgbClr val="335466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147EF-DCD4-4DF8-A158-99A225A54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3599"/>
            <a:ext cx="6711892" cy="4757745"/>
          </a:xfrm>
        </p:spPr>
        <p:txBody>
          <a:bodyPr>
            <a:normAutofit/>
          </a:bodyPr>
          <a:lstStyle/>
          <a:p>
            <a:pPr lvl="0" defTabSz="503238">
              <a:tabLst>
                <a:tab pos="625475" algn="l"/>
                <a:tab pos="1708150" algn="l"/>
              </a:tabLst>
            </a:pPr>
            <a:r>
              <a:rPr lang="en-GB" dirty="0">
                <a:solidFill>
                  <a:srgbClr val="335466"/>
                </a:solidFill>
              </a:rPr>
              <a:t>Update on latest developments</a:t>
            </a:r>
          </a:p>
          <a:p>
            <a:pPr marL="354013" marR="0" lvl="0" indent="-354013" algn="l" defTabSz="5032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>
                <a:tab pos="625475" algn="l"/>
                <a:tab pos="1708150" algn="l"/>
              </a:tabLst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3354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54013" marR="0" lvl="0" indent="-354013" algn="l" defTabSz="5032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>
                <a:tab pos="625475" algn="l"/>
                <a:tab pos="1708150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354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Ceemet position paper and advocacy.</a:t>
            </a:r>
          </a:p>
          <a:p>
            <a:pPr marL="0" marR="0" lvl="0" indent="0" algn="l" defTabSz="5032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>
                <a:tab pos="625475" algn="l"/>
                <a:tab pos="1708150" algn="l"/>
              </a:tabLst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3354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54013" indent="-354013" defTabSz="503238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625475" algn="l"/>
                <a:tab pos="1708150" algn="l"/>
              </a:tabLst>
              <a:defRPr/>
            </a:pPr>
            <a:r>
              <a:rPr lang="en-GB" sz="2400" dirty="0">
                <a:solidFill>
                  <a:srgbClr val="335466"/>
                </a:solidFill>
                <a:latin typeface="Calibri" panose="020F0502020204030204"/>
              </a:rPr>
              <a:t>Future developments. </a:t>
            </a:r>
            <a:endParaRPr lang="en-GB" dirty="0">
              <a:solidFill>
                <a:srgbClr val="335466"/>
              </a:solidFill>
            </a:endParaRPr>
          </a:p>
          <a:p>
            <a:pPr marL="0" lvl="0" indent="0" defTabSz="503238">
              <a:buNone/>
              <a:tabLst>
                <a:tab pos="625475" algn="l"/>
                <a:tab pos="1708150" algn="l"/>
              </a:tabLst>
            </a:pPr>
            <a:endParaRPr lang="en-GB" dirty="0">
              <a:solidFill>
                <a:srgbClr val="335466"/>
              </a:solidFill>
            </a:endParaRPr>
          </a:p>
          <a:p>
            <a:pPr lvl="0" defTabSz="503238">
              <a:tabLst>
                <a:tab pos="625475" algn="l"/>
                <a:tab pos="1708150" algn="l"/>
              </a:tabLst>
            </a:pPr>
            <a:endParaRPr lang="en-GB" dirty="0">
              <a:solidFill>
                <a:srgbClr val="335466"/>
              </a:solidFill>
            </a:endParaRPr>
          </a:p>
          <a:p>
            <a:pPr marL="0" lvl="0" indent="0" defTabSz="503238">
              <a:buNone/>
              <a:tabLst>
                <a:tab pos="625475" algn="l"/>
                <a:tab pos="1708150" algn="l"/>
              </a:tabLst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1079500" lvl="1" indent="-342900">
              <a:buFont typeface="Courier New" panose="02070309020205020404" pitchFamily="49" charset="0"/>
              <a:buChar char="o"/>
            </a:pPr>
            <a:endParaRPr lang="en-GB" dirty="0">
              <a:solidFill>
                <a:srgbClr val="335466"/>
              </a:solidFill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dirty="0">
              <a:solidFill>
                <a:srgbClr val="335466"/>
              </a:solidFill>
            </a:endParaRPr>
          </a:p>
          <a:p>
            <a:pPr marL="534988" lvl="1" indent="-534988">
              <a:buFont typeface="+mj-lt"/>
              <a:buAutoNum type="alphaLcPeriod" startAt="3"/>
            </a:pPr>
            <a:endParaRPr lang="en-GB" sz="2000" dirty="0">
              <a:solidFill>
                <a:srgbClr val="335466"/>
              </a:solidFill>
              <a:latin typeface="BauPro" panose="020B0504020101020102" pitchFamily="34" charset="0"/>
            </a:endParaRPr>
          </a:p>
          <a:p>
            <a:endParaRPr lang="en-GB" dirty="0"/>
          </a:p>
        </p:txBody>
      </p:sp>
      <p:pic>
        <p:nvPicPr>
          <p:cNvPr id="6" name="Picture 5" descr="A white and blue document with text&#10;&#10;Description automatically generated">
            <a:extLst>
              <a:ext uri="{FF2B5EF4-FFF2-40B4-BE49-F238E27FC236}">
                <a16:creationId xmlns:a16="http://schemas.microsoft.com/office/drawing/2014/main" id="{95955AB8-C889-6439-3D5F-F1DB7766FE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503" y="699670"/>
            <a:ext cx="3316492" cy="505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58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knologiateollisuus_masterdia">
  <a:themeElements>
    <a:clrScheme name="Teknologiateollisuus">
      <a:dk1>
        <a:srgbClr val="29282E"/>
      </a:dk1>
      <a:lt1>
        <a:srgbClr val="FFFFFF"/>
      </a:lt1>
      <a:dk2>
        <a:srgbClr val="29282E"/>
      </a:dk2>
      <a:lt2>
        <a:srgbClr val="FFFFFF"/>
      </a:lt2>
      <a:accent1>
        <a:srgbClr val="0070C0"/>
      </a:accent1>
      <a:accent2>
        <a:srgbClr val="FF00B8"/>
      </a:accent2>
      <a:accent3>
        <a:srgbClr val="85E869"/>
      </a:accent3>
      <a:accent4>
        <a:srgbClr val="FF805C"/>
      </a:accent4>
      <a:accent5>
        <a:srgbClr val="8A0FA6"/>
      </a:accent5>
      <a:accent6>
        <a:srgbClr val="FFFF00"/>
      </a:accent6>
      <a:hlink>
        <a:srgbClr val="0ACFCF"/>
      </a:hlink>
      <a:folHlink>
        <a:srgbClr val="0ACFCF"/>
      </a:folHlink>
    </a:clrScheme>
    <a:fontScheme name="Mukautettu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  <a:lnDef>
      <a:spPr>
        <a:ln w="190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36000" tIns="36000" rIns="36000" bIns="36000" rtlCol="0">
        <a:spAutoFit/>
      </a:bodyPr>
      <a:lstStyle>
        <a:defPPr>
          <a:defRPr spc="-4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E772BC2D-301E-4AE7-8A02-61E4A322E6E5}" vid="{F2556ABF-7A22-4ABE-9C88-204730085A7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2A435B41BE8B4091089F52D9BF3B15" ma:contentTypeVersion="18" ma:contentTypeDescription="Create a new document." ma:contentTypeScope="" ma:versionID="78bf9ab601b477c8ee6fef4dfd411161">
  <xsd:schema xmlns:xsd="http://www.w3.org/2001/XMLSchema" xmlns:xs="http://www.w3.org/2001/XMLSchema" xmlns:p="http://schemas.microsoft.com/office/2006/metadata/properties" xmlns:ns2="f76408ff-cc63-4ac7-9fcd-ff3fb8d4b7c2" xmlns:ns3="bc48fb7b-19e1-41c9-9f5e-42f45b0c0c71" targetNamespace="http://schemas.microsoft.com/office/2006/metadata/properties" ma:root="true" ma:fieldsID="fa588ab1a2db090209e614727a1577f2" ns2:_="" ns3:_="">
    <xsd:import namespace="f76408ff-cc63-4ac7-9fcd-ff3fb8d4b7c2"/>
    <xsd:import namespace="bc48fb7b-19e1-41c9-9f5e-42f45b0c0c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6408ff-cc63-4ac7-9fcd-ff3fb8d4b7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3f0c510-cb70-48d5-b52a-281523fd95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48fb7b-19e1-41c9-9f5e-42f45b0c0c7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369d272-f44b-494b-ba5d-b395fa44746e}" ma:internalName="TaxCatchAll" ma:showField="CatchAllData" ma:web="bc48fb7b-19e1-41c9-9f5e-42f45b0c0c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6408ff-cc63-4ac7-9fcd-ff3fb8d4b7c2">
      <Terms xmlns="http://schemas.microsoft.com/office/infopath/2007/PartnerControls"/>
    </lcf76f155ced4ddcb4097134ff3c332f>
    <TaxCatchAll xmlns="bc48fb7b-19e1-41c9-9f5e-42f45b0c0c71" xsi:nil="true"/>
  </documentManagement>
</p:properties>
</file>

<file path=customXml/itemProps1.xml><?xml version="1.0" encoding="utf-8"?>
<ds:datastoreItem xmlns:ds="http://schemas.openxmlformats.org/officeDocument/2006/customXml" ds:itemID="{4B397F7D-D6CB-4941-99F2-8E79839B0B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6408ff-cc63-4ac7-9fcd-ff3fb8d4b7c2"/>
    <ds:schemaRef ds:uri="bc48fb7b-19e1-41c9-9f5e-42f45b0c0c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EC4CB0-5840-4695-B1DB-9E5D794FAF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77155C3-2D72-457B-A439-68FCCBA50277}">
  <ds:schemaRefs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bc48fb7b-19e1-41c9-9f5e-42f45b0c0c71"/>
    <ds:schemaRef ds:uri="http://purl.org/dc/terms/"/>
    <ds:schemaRef ds:uri="f76408ff-cc63-4ac7-9fcd-ff3fb8d4b7c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20649</TotalTime>
  <Words>1022</Words>
  <Application>Microsoft Office PowerPoint</Application>
  <PresentationFormat>Widescreen</PresentationFormat>
  <Paragraphs>202</Paragraphs>
  <Slides>19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BauPro</vt:lpstr>
      <vt:lpstr>BauPro-Italic</vt:lpstr>
      <vt:lpstr>BauPro-Medium</vt:lpstr>
      <vt:lpstr>Calibri</vt:lpstr>
      <vt:lpstr>Calibri Light</vt:lpstr>
      <vt:lpstr>Courier New</vt:lpstr>
      <vt:lpstr>Verdana</vt:lpstr>
      <vt:lpstr>Office Theme</vt:lpstr>
      <vt:lpstr>Teknologiateollisuus_masterdia</vt:lpstr>
      <vt:lpstr>PowerPoint Presentation</vt:lpstr>
      <vt:lpstr>agenda</vt:lpstr>
      <vt:lpstr>  1. Agreement of 5 October meeting minutes    </vt:lpstr>
      <vt:lpstr>  2. Actions from 5 October meeting (I)  </vt:lpstr>
      <vt:lpstr>  2. Actions from 5 October meeting (II)  </vt:lpstr>
      <vt:lpstr>  3. Debrief from EU-OSHA first day meeting  </vt:lpstr>
      <vt:lpstr> 4. ACSH Working Parties on DSE and Workplaces directives  </vt:lpstr>
      <vt:lpstr> 5. Chemicals at the Workplace  </vt:lpstr>
      <vt:lpstr> 6. Workplace Mental Health   </vt:lpstr>
      <vt:lpstr> 7. EU Maximum Working Temperatures    </vt:lpstr>
      <vt:lpstr> 8. EFRAG  </vt:lpstr>
      <vt:lpstr> 10. Miscellaneous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10. Miscellaneous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Corten, Chetan</dc:creator>
  <cp:lastModifiedBy>John Harkin</cp:lastModifiedBy>
  <cp:revision>375</cp:revision>
  <cp:lastPrinted>2018-10-29T13:29:10Z</cp:lastPrinted>
  <dcterms:created xsi:type="dcterms:W3CDTF">2017-10-23T15:35:07Z</dcterms:created>
  <dcterms:modified xsi:type="dcterms:W3CDTF">2024-05-29T11:13:12Z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0x0101009F2A435B41BE8B4091089F52D9BF3B15</vt:lpwstr>
  </property>
  <property fmtid="{D5CDD505-2E9C-101B-9397-08002B2CF9AE}" pid="3" name="MediaServiceImageTags">
    <vt:lpwstr/>
  </property>
</Properties>
</file>