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0" r:id="rId5"/>
  </p:sldMasterIdLst>
  <p:notesMasterIdLst>
    <p:notesMasterId r:id="rId50"/>
  </p:notesMasterIdLst>
  <p:sldIdLst>
    <p:sldId id="338" r:id="rId6"/>
    <p:sldId id="296" r:id="rId7"/>
    <p:sldId id="351" r:id="rId8"/>
    <p:sldId id="372" r:id="rId9"/>
    <p:sldId id="376" r:id="rId10"/>
    <p:sldId id="378" r:id="rId11"/>
    <p:sldId id="615" r:id="rId12"/>
    <p:sldId id="324" r:id="rId13"/>
    <p:sldId id="326" r:id="rId14"/>
    <p:sldId id="616" r:id="rId15"/>
    <p:sldId id="332" r:id="rId16"/>
    <p:sldId id="617" r:id="rId17"/>
    <p:sldId id="448" r:id="rId18"/>
    <p:sldId id="551" r:id="rId19"/>
    <p:sldId id="618" r:id="rId20"/>
    <p:sldId id="619" r:id="rId21"/>
    <p:sldId id="375" r:id="rId22"/>
    <p:sldId id="614" r:id="rId23"/>
    <p:sldId id="620" r:id="rId24"/>
    <p:sldId id="621" r:id="rId25"/>
    <p:sldId id="622" r:id="rId26"/>
    <p:sldId id="623" r:id="rId27"/>
    <p:sldId id="581" r:id="rId28"/>
    <p:sldId id="350" r:id="rId29"/>
    <p:sldId id="362" r:id="rId30"/>
    <p:sldId id="380" r:id="rId31"/>
    <p:sldId id="381" r:id="rId32"/>
    <p:sldId id="363" r:id="rId33"/>
    <p:sldId id="364" r:id="rId34"/>
    <p:sldId id="365" r:id="rId35"/>
    <p:sldId id="366" r:id="rId36"/>
    <p:sldId id="367" r:id="rId37"/>
    <p:sldId id="382" r:id="rId38"/>
    <p:sldId id="369" r:id="rId39"/>
    <p:sldId id="370" r:id="rId40"/>
    <p:sldId id="371" r:id="rId41"/>
    <p:sldId id="383" r:id="rId42"/>
    <p:sldId id="360" r:id="rId43"/>
    <p:sldId id="368" r:id="rId44"/>
    <p:sldId id="356" r:id="rId45"/>
    <p:sldId id="374" r:id="rId46"/>
    <p:sldId id="379" r:id="rId47"/>
    <p:sldId id="355" r:id="rId48"/>
    <p:sldId id="289" r:id="rId4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5466"/>
    <a:srgbClr val="B8BDBD"/>
    <a:srgbClr val="383D83"/>
    <a:srgbClr val="F15F44"/>
    <a:srgbClr val="46738C"/>
    <a:srgbClr val="E5EFEE"/>
    <a:srgbClr val="E0E1F0"/>
    <a:srgbClr val="DBDCED"/>
    <a:srgbClr val="CDCEE5"/>
    <a:srgbClr val="8E90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6BED9D-C145-4D99-990B-FBD263BE90A0}" v="5" dt="2024-11-08T13:50:01.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26" autoAdjust="0"/>
    <p:restoredTop sz="86722" autoAdjust="0"/>
  </p:normalViewPr>
  <p:slideViewPr>
    <p:cSldViewPr snapToGrid="0">
      <p:cViewPr varScale="1">
        <p:scale>
          <a:sx n="63" d="100"/>
          <a:sy n="63" d="100"/>
        </p:scale>
        <p:origin x="776" y="3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phine Rudelli" userId="2308c2c6-2a5c-4449-b213-64a8f83e2a53" providerId="ADAL" clId="{EFB8CA93-5FCD-4A71-B73F-55A7AC357350}"/>
    <pc:docChg chg="undo custSel delSld modSld sldOrd">
      <pc:chgData name="Delphine Rudelli" userId="2308c2c6-2a5c-4449-b213-64a8f83e2a53" providerId="ADAL" clId="{EFB8CA93-5FCD-4A71-B73F-55A7AC357350}" dt="2024-11-05T16:47:29.017" v="1564" actId="20577"/>
      <pc:docMkLst>
        <pc:docMk/>
      </pc:docMkLst>
      <pc:sldChg chg="del">
        <pc:chgData name="Delphine Rudelli" userId="2308c2c6-2a5c-4449-b213-64a8f83e2a53" providerId="ADAL" clId="{EFB8CA93-5FCD-4A71-B73F-55A7AC357350}" dt="2024-11-05T16:46:38.862" v="1543" actId="47"/>
        <pc:sldMkLst>
          <pc:docMk/>
          <pc:sldMk cId="3223811322" sldId="262"/>
        </pc:sldMkLst>
      </pc:sldChg>
      <pc:sldChg chg="del">
        <pc:chgData name="Delphine Rudelli" userId="2308c2c6-2a5c-4449-b213-64a8f83e2a53" providerId="ADAL" clId="{EFB8CA93-5FCD-4A71-B73F-55A7AC357350}" dt="2024-11-05T16:46:37.031" v="1541" actId="47"/>
        <pc:sldMkLst>
          <pc:docMk/>
          <pc:sldMk cId="2455817319" sldId="264"/>
        </pc:sldMkLst>
      </pc:sldChg>
      <pc:sldChg chg="del">
        <pc:chgData name="Delphine Rudelli" userId="2308c2c6-2a5c-4449-b213-64a8f83e2a53" providerId="ADAL" clId="{EFB8CA93-5FCD-4A71-B73F-55A7AC357350}" dt="2024-11-05T16:46:39.671" v="1544" actId="47"/>
        <pc:sldMkLst>
          <pc:docMk/>
          <pc:sldMk cId="4144908473" sldId="265"/>
        </pc:sldMkLst>
      </pc:sldChg>
      <pc:sldChg chg="del">
        <pc:chgData name="Delphine Rudelli" userId="2308c2c6-2a5c-4449-b213-64a8f83e2a53" providerId="ADAL" clId="{EFB8CA93-5FCD-4A71-B73F-55A7AC357350}" dt="2024-11-05T16:46:38.059" v="1542" actId="47"/>
        <pc:sldMkLst>
          <pc:docMk/>
          <pc:sldMk cId="1334800968" sldId="266"/>
        </pc:sldMkLst>
      </pc:sldChg>
      <pc:sldChg chg="del">
        <pc:chgData name="Delphine Rudelli" userId="2308c2c6-2a5c-4449-b213-64a8f83e2a53" providerId="ADAL" clId="{EFB8CA93-5FCD-4A71-B73F-55A7AC357350}" dt="2024-11-05T16:46:40.414" v="1545" actId="47"/>
        <pc:sldMkLst>
          <pc:docMk/>
          <pc:sldMk cId="2232622564" sldId="267"/>
        </pc:sldMkLst>
      </pc:sldChg>
      <pc:sldChg chg="modSp mod">
        <pc:chgData name="Delphine Rudelli" userId="2308c2c6-2a5c-4449-b213-64a8f83e2a53" providerId="ADAL" clId="{EFB8CA93-5FCD-4A71-B73F-55A7AC357350}" dt="2024-11-05T16:28:10.328" v="459" actId="6549"/>
        <pc:sldMkLst>
          <pc:docMk/>
          <pc:sldMk cId="2006279670" sldId="296"/>
        </pc:sldMkLst>
        <pc:spChg chg="mod">
          <ac:chgData name="Delphine Rudelli" userId="2308c2c6-2a5c-4449-b213-64a8f83e2a53" providerId="ADAL" clId="{EFB8CA93-5FCD-4A71-B73F-55A7AC357350}" dt="2024-11-05T16:28:10.328" v="459" actId="6549"/>
          <ac:spMkLst>
            <pc:docMk/>
            <pc:sldMk cId="2006279670" sldId="296"/>
            <ac:spMk id="3" creationId="{5F8E6D7F-BE70-4B86-9E55-D11D151E3295}"/>
          </ac:spMkLst>
        </pc:spChg>
      </pc:sldChg>
      <pc:sldChg chg="modSp mod">
        <pc:chgData name="Delphine Rudelli" userId="2308c2c6-2a5c-4449-b213-64a8f83e2a53" providerId="ADAL" clId="{EFB8CA93-5FCD-4A71-B73F-55A7AC357350}" dt="2024-11-05T16:21:46.576" v="42" actId="20577"/>
        <pc:sldMkLst>
          <pc:docMk/>
          <pc:sldMk cId="1316332722" sldId="338"/>
        </pc:sldMkLst>
        <pc:spChg chg="mod">
          <ac:chgData name="Delphine Rudelli" userId="2308c2c6-2a5c-4449-b213-64a8f83e2a53" providerId="ADAL" clId="{EFB8CA93-5FCD-4A71-B73F-55A7AC357350}" dt="2024-11-05T16:21:46.576" v="42" actId="20577"/>
          <ac:spMkLst>
            <pc:docMk/>
            <pc:sldMk cId="1316332722" sldId="338"/>
            <ac:spMk id="4" creationId="{8811DB42-080F-4BD2-92EC-3EEFD4EB3245}"/>
          </ac:spMkLst>
        </pc:spChg>
      </pc:sldChg>
      <pc:sldChg chg="modSp mod">
        <pc:chgData name="Delphine Rudelli" userId="2308c2c6-2a5c-4449-b213-64a8f83e2a53" providerId="ADAL" clId="{EFB8CA93-5FCD-4A71-B73F-55A7AC357350}" dt="2024-11-05T16:28:34.110" v="482" actId="6549"/>
        <pc:sldMkLst>
          <pc:docMk/>
          <pc:sldMk cId="4248210256" sldId="351"/>
        </pc:sldMkLst>
        <pc:spChg chg="mod">
          <ac:chgData name="Delphine Rudelli" userId="2308c2c6-2a5c-4449-b213-64a8f83e2a53" providerId="ADAL" clId="{EFB8CA93-5FCD-4A71-B73F-55A7AC357350}" dt="2024-11-05T16:28:34.110" v="482" actId="6549"/>
          <ac:spMkLst>
            <pc:docMk/>
            <pc:sldMk cId="4248210256" sldId="351"/>
            <ac:spMk id="2" creationId="{9DBE7AB0-F4C0-4969-BA3D-B097CD4868BB}"/>
          </ac:spMkLst>
        </pc:spChg>
      </pc:sldChg>
      <pc:sldChg chg="modSp mod">
        <pc:chgData name="Delphine Rudelli" userId="2308c2c6-2a5c-4449-b213-64a8f83e2a53" providerId="ADAL" clId="{EFB8CA93-5FCD-4A71-B73F-55A7AC357350}" dt="2024-11-05T16:46:54.412" v="1552" actId="12"/>
        <pc:sldMkLst>
          <pc:docMk/>
          <pc:sldMk cId="3927627962" sldId="355"/>
        </pc:sldMkLst>
        <pc:spChg chg="mod">
          <ac:chgData name="Delphine Rudelli" userId="2308c2c6-2a5c-4449-b213-64a8f83e2a53" providerId="ADAL" clId="{EFB8CA93-5FCD-4A71-B73F-55A7AC357350}" dt="2024-11-05T16:46:15.070" v="1487" actId="6549"/>
          <ac:spMkLst>
            <pc:docMk/>
            <pc:sldMk cId="3927627962" sldId="355"/>
            <ac:spMk id="2" creationId="{9DBE7AB0-F4C0-4969-BA3D-B097CD4868BB}"/>
          </ac:spMkLst>
        </pc:spChg>
        <pc:spChg chg="mod">
          <ac:chgData name="Delphine Rudelli" userId="2308c2c6-2a5c-4449-b213-64a8f83e2a53" providerId="ADAL" clId="{EFB8CA93-5FCD-4A71-B73F-55A7AC357350}" dt="2024-11-05T16:46:54.412" v="1552" actId="12"/>
          <ac:spMkLst>
            <pc:docMk/>
            <pc:sldMk cId="3927627962" sldId="355"/>
            <ac:spMk id="3" creationId="{D46147EF-DCD4-4DF8-A158-99A225A54C2E}"/>
          </ac:spMkLst>
        </pc:spChg>
      </pc:sldChg>
      <pc:sldChg chg="modSp mod">
        <pc:chgData name="Delphine Rudelli" userId="2308c2c6-2a5c-4449-b213-64a8f83e2a53" providerId="ADAL" clId="{EFB8CA93-5FCD-4A71-B73F-55A7AC357350}" dt="2024-11-05T16:47:29.017" v="1564" actId="20577"/>
        <pc:sldMkLst>
          <pc:docMk/>
          <pc:sldMk cId="300333799" sldId="356"/>
        </pc:sldMkLst>
        <pc:spChg chg="mod">
          <ac:chgData name="Delphine Rudelli" userId="2308c2c6-2a5c-4449-b213-64a8f83e2a53" providerId="ADAL" clId="{EFB8CA93-5FCD-4A71-B73F-55A7AC357350}" dt="2024-11-05T16:47:29.017" v="1564" actId="20577"/>
          <ac:spMkLst>
            <pc:docMk/>
            <pc:sldMk cId="300333799" sldId="356"/>
            <ac:spMk id="2" creationId="{9DBE7AB0-F4C0-4969-BA3D-B097CD4868BB}"/>
          </ac:spMkLst>
        </pc:spChg>
        <pc:spChg chg="mod">
          <ac:chgData name="Delphine Rudelli" userId="2308c2c6-2a5c-4449-b213-64a8f83e2a53" providerId="ADAL" clId="{EFB8CA93-5FCD-4A71-B73F-55A7AC357350}" dt="2024-11-05T16:45:14.232" v="1371" actId="20577"/>
          <ac:spMkLst>
            <pc:docMk/>
            <pc:sldMk cId="300333799" sldId="356"/>
            <ac:spMk id="3" creationId="{D46147EF-DCD4-4DF8-A158-99A225A54C2E}"/>
          </ac:spMkLst>
        </pc:spChg>
      </pc:sldChg>
      <pc:sldChg chg="modSp mod ord">
        <pc:chgData name="Delphine Rudelli" userId="2308c2c6-2a5c-4449-b213-64a8f83e2a53" providerId="ADAL" clId="{EFB8CA93-5FCD-4A71-B73F-55A7AC357350}" dt="2024-11-05T16:44:47.990" v="1367" actId="14100"/>
        <pc:sldMkLst>
          <pc:docMk/>
          <pc:sldMk cId="1141945430" sldId="368"/>
        </pc:sldMkLst>
        <pc:spChg chg="mod">
          <ac:chgData name="Delphine Rudelli" userId="2308c2c6-2a5c-4449-b213-64a8f83e2a53" providerId="ADAL" clId="{EFB8CA93-5FCD-4A71-B73F-55A7AC357350}" dt="2024-11-05T16:44:47.990" v="1367" actId="14100"/>
          <ac:spMkLst>
            <pc:docMk/>
            <pc:sldMk cId="1141945430" sldId="368"/>
            <ac:spMk id="3" creationId="{D46147EF-DCD4-4DF8-A158-99A225A54C2E}"/>
          </ac:spMkLst>
        </pc:spChg>
      </pc:sldChg>
      <pc:sldChg chg="addSp modSp mod">
        <pc:chgData name="Delphine Rudelli" userId="2308c2c6-2a5c-4449-b213-64a8f83e2a53" providerId="ADAL" clId="{EFB8CA93-5FCD-4A71-B73F-55A7AC357350}" dt="2024-11-05T16:33:25.235" v="710" actId="14100"/>
        <pc:sldMkLst>
          <pc:docMk/>
          <pc:sldMk cId="445999967" sldId="372"/>
        </pc:sldMkLst>
        <pc:spChg chg="mod">
          <ac:chgData name="Delphine Rudelli" userId="2308c2c6-2a5c-4449-b213-64a8f83e2a53" providerId="ADAL" clId="{EFB8CA93-5FCD-4A71-B73F-55A7AC357350}" dt="2024-11-05T16:33:25.235" v="710" actId="14100"/>
          <ac:spMkLst>
            <pc:docMk/>
            <pc:sldMk cId="445999967" sldId="372"/>
            <ac:spMk id="2" creationId="{9DBE7AB0-F4C0-4969-BA3D-B097CD4868BB}"/>
          </ac:spMkLst>
        </pc:spChg>
        <pc:spChg chg="mod">
          <ac:chgData name="Delphine Rudelli" userId="2308c2c6-2a5c-4449-b213-64a8f83e2a53" providerId="ADAL" clId="{EFB8CA93-5FCD-4A71-B73F-55A7AC357350}" dt="2024-11-05T16:33:05.882" v="706" actId="14100"/>
          <ac:spMkLst>
            <pc:docMk/>
            <pc:sldMk cId="445999967" sldId="372"/>
            <ac:spMk id="3" creationId="{D46147EF-DCD4-4DF8-A158-99A225A54C2E}"/>
          </ac:spMkLst>
        </pc:spChg>
        <pc:spChg chg="add mod">
          <ac:chgData name="Delphine Rudelli" userId="2308c2c6-2a5c-4449-b213-64a8f83e2a53" providerId="ADAL" clId="{EFB8CA93-5FCD-4A71-B73F-55A7AC357350}" dt="2024-11-05T16:29:29.575" v="506"/>
          <ac:spMkLst>
            <pc:docMk/>
            <pc:sldMk cId="445999967" sldId="372"/>
            <ac:spMk id="5" creationId="{07B157FF-7144-C257-D662-B97B241300C1}"/>
          </ac:spMkLst>
        </pc:spChg>
        <pc:spChg chg="add mod">
          <ac:chgData name="Delphine Rudelli" userId="2308c2c6-2a5c-4449-b213-64a8f83e2a53" providerId="ADAL" clId="{EFB8CA93-5FCD-4A71-B73F-55A7AC357350}" dt="2024-11-05T16:29:29.575" v="506"/>
          <ac:spMkLst>
            <pc:docMk/>
            <pc:sldMk cId="445999967" sldId="372"/>
            <ac:spMk id="6" creationId="{D15EAB1F-58C4-6E09-E324-31EB997E405B}"/>
          </ac:spMkLst>
        </pc:spChg>
        <pc:spChg chg="add mod">
          <ac:chgData name="Delphine Rudelli" userId="2308c2c6-2a5c-4449-b213-64a8f83e2a53" providerId="ADAL" clId="{EFB8CA93-5FCD-4A71-B73F-55A7AC357350}" dt="2024-11-05T16:29:29.575" v="506"/>
          <ac:spMkLst>
            <pc:docMk/>
            <pc:sldMk cId="445999967" sldId="372"/>
            <ac:spMk id="7" creationId="{31105A2D-0D42-28D0-EC02-9E13B70C91A6}"/>
          </ac:spMkLst>
        </pc:spChg>
        <pc:graphicFrameChg chg="add mod">
          <ac:chgData name="Delphine Rudelli" userId="2308c2c6-2a5c-4449-b213-64a8f83e2a53" providerId="ADAL" clId="{EFB8CA93-5FCD-4A71-B73F-55A7AC357350}" dt="2024-11-05T16:29:24.049" v="505"/>
          <ac:graphicFrameMkLst>
            <pc:docMk/>
            <pc:sldMk cId="445999967" sldId="372"/>
            <ac:graphicFrameMk id="4" creationId="{9CE467A4-8A99-C619-92F8-C10D33342C6E}"/>
          </ac:graphicFrameMkLst>
        </pc:graphicFrameChg>
        <pc:graphicFrameChg chg="add mod">
          <ac:chgData name="Delphine Rudelli" userId="2308c2c6-2a5c-4449-b213-64a8f83e2a53" providerId="ADAL" clId="{EFB8CA93-5FCD-4A71-B73F-55A7AC357350}" dt="2024-11-05T16:29:43.636" v="507"/>
          <ac:graphicFrameMkLst>
            <pc:docMk/>
            <pc:sldMk cId="445999967" sldId="372"/>
            <ac:graphicFrameMk id="8" creationId="{607C4234-36B7-B242-6EEF-3C05C5C600A2}"/>
          </ac:graphicFrameMkLst>
        </pc:graphicFrameChg>
      </pc:sldChg>
      <pc:sldChg chg="modSp mod">
        <pc:chgData name="Delphine Rudelli" userId="2308c2c6-2a5c-4449-b213-64a8f83e2a53" providerId="ADAL" clId="{EFB8CA93-5FCD-4A71-B73F-55A7AC357350}" dt="2024-11-05T16:45:56.541" v="1481" actId="113"/>
        <pc:sldMkLst>
          <pc:docMk/>
          <pc:sldMk cId="353997413" sldId="374"/>
        </pc:sldMkLst>
        <pc:spChg chg="mod">
          <ac:chgData name="Delphine Rudelli" userId="2308c2c6-2a5c-4449-b213-64a8f83e2a53" providerId="ADAL" clId="{EFB8CA93-5FCD-4A71-B73F-55A7AC357350}" dt="2024-11-05T16:45:34.740" v="1432" actId="6549"/>
          <ac:spMkLst>
            <pc:docMk/>
            <pc:sldMk cId="353997413" sldId="374"/>
            <ac:spMk id="2" creationId="{9DBE7AB0-F4C0-4969-BA3D-B097CD4868BB}"/>
          </ac:spMkLst>
        </pc:spChg>
        <pc:spChg chg="mod">
          <ac:chgData name="Delphine Rudelli" userId="2308c2c6-2a5c-4449-b213-64a8f83e2a53" providerId="ADAL" clId="{EFB8CA93-5FCD-4A71-B73F-55A7AC357350}" dt="2024-11-05T16:45:56.541" v="1481" actId="113"/>
          <ac:spMkLst>
            <pc:docMk/>
            <pc:sldMk cId="353997413" sldId="374"/>
            <ac:spMk id="3" creationId="{D46147EF-DCD4-4DF8-A158-99A225A54C2E}"/>
          </ac:spMkLst>
        </pc:spChg>
      </pc:sldChg>
      <pc:sldChg chg="addSp delSp modSp mod ord">
        <pc:chgData name="Delphine Rudelli" userId="2308c2c6-2a5c-4449-b213-64a8f83e2a53" providerId="ADAL" clId="{EFB8CA93-5FCD-4A71-B73F-55A7AC357350}" dt="2024-11-05T16:43:36.150" v="1335" actId="123"/>
        <pc:sldMkLst>
          <pc:docMk/>
          <pc:sldMk cId="3495758495" sldId="376"/>
        </pc:sldMkLst>
        <pc:spChg chg="mod">
          <ac:chgData name="Delphine Rudelli" userId="2308c2c6-2a5c-4449-b213-64a8f83e2a53" providerId="ADAL" clId="{EFB8CA93-5FCD-4A71-B73F-55A7AC357350}" dt="2024-11-05T16:42:05.313" v="1225" actId="20577"/>
          <ac:spMkLst>
            <pc:docMk/>
            <pc:sldMk cId="3495758495" sldId="376"/>
            <ac:spMk id="2" creationId="{9DBE7AB0-F4C0-4969-BA3D-B097CD4868BB}"/>
          </ac:spMkLst>
        </pc:spChg>
        <pc:spChg chg="mod">
          <ac:chgData name="Delphine Rudelli" userId="2308c2c6-2a5c-4449-b213-64a8f83e2a53" providerId="ADAL" clId="{EFB8CA93-5FCD-4A71-B73F-55A7AC357350}" dt="2024-11-05T16:43:36.150" v="1335" actId="123"/>
          <ac:spMkLst>
            <pc:docMk/>
            <pc:sldMk cId="3495758495" sldId="376"/>
            <ac:spMk id="3" creationId="{D46147EF-DCD4-4DF8-A158-99A225A54C2E}"/>
          </ac:spMkLst>
        </pc:spChg>
        <pc:picChg chg="add mod">
          <ac:chgData name="Delphine Rudelli" userId="2308c2c6-2a5c-4449-b213-64a8f83e2a53" providerId="ADAL" clId="{EFB8CA93-5FCD-4A71-B73F-55A7AC357350}" dt="2024-11-05T16:42:35.907" v="1229"/>
          <ac:picMkLst>
            <pc:docMk/>
            <pc:sldMk cId="3495758495" sldId="376"/>
            <ac:picMk id="4" creationId="{78E1469C-5D53-19A9-2D05-4E2845A48F14}"/>
          </ac:picMkLst>
        </pc:picChg>
        <pc:picChg chg="del">
          <ac:chgData name="Delphine Rudelli" userId="2308c2c6-2a5c-4449-b213-64a8f83e2a53" providerId="ADAL" clId="{EFB8CA93-5FCD-4A71-B73F-55A7AC357350}" dt="2024-11-05T16:41:43.374" v="1149" actId="478"/>
          <ac:picMkLst>
            <pc:docMk/>
            <pc:sldMk cId="3495758495" sldId="376"/>
            <ac:picMk id="6" creationId="{95955AB8-C889-6439-3D5F-F1DB7766FEB7}"/>
          </ac:picMkLst>
        </pc:picChg>
      </pc:sldChg>
      <pc:sldChg chg="addSp delSp modSp mod">
        <pc:chgData name="Delphine Rudelli" userId="2308c2c6-2a5c-4449-b213-64a8f83e2a53" providerId="ADAL" clId="{EFB8CA93-5FCD-4A71-B73F-55A7AC357350}" dt="2024-11-05T16:44:14.027" v="1361" actId="5793"/>
        <pc:sldMkLst>
          <pc:docMk/>
          <pc:sldMk cId="1698855756" sldId="378"/>
        </pc:sldMkLst>
        <pc:spChg chg="mod">
          <ac:chgData name="Delphine Rudelli" userId="2308c2c6-2a5c-4449-b213-64a8f83e2a53" providerId="ADAL" clId="{EFB8CA93-5FCD-4A71-B73F-55A7AC357350}" dt="2024-11-05T16:43:43.390" v="1337" actId="6549"/>
          <ac:spMkLst>
            <pc:docMk/>
            <pc:sldMk cId="1698855756" sldId="378"/>
            <ac:spMk id="2" creationId="{9DBE7AB0-F4C0-4969-BA3D-B097CD4868BB}"/>
          </ac:spMkLst>
        </pc:spChg>
        <pc:spChg chg="mod">
          <ac:chgData name="Delphine Rudelli" userId="2308c2c6-2a5c-4449-b213-64a8f83e2a53" providerId="ADAL" clId="{EFB8CA93-5FCD-4A71-B73F-55A7AC357350}" dt="2024-11-05T16:44:14.027" v="1361" actId="5793"/>
          <ac:spMkLst>
            <pc:docMk/>
            <pc:sldMk cId="1698855756" sldId="378"/>
            <ac:spMk id="3" creationId="{D46147EF-DCD4-4DF8-A158-99A225A54C2E}"/>
          </ac:spMkLst>
        </pc:spChg>
        <pc:spChg chg="add del mod">
          <ac:chgData name="Delphine Rudelli" userId="2308c2c6-2a5c-4449-b213-64a8f83e2a53" providerId="ADAL" clId="{EFB8CA93-5FCD-4A71-B73F-55A7AC357350}" dt="2024-11-05T16:37:49.971" v="836"/>
          <ac:spMkLst>
            <pc:docMk/>
            <pc:sldMk cId="1698855756" sldId="378"/>
            <ac:spMk id="6" creationId="{A0C8E864-60FD-6BA0-1D0F-97A2D3959E6A}"/>
          </ac:spMkLst>
        </pc:spChg>
        <pc:spChg chg="add del mod">
          <ac:chgData name="Delphine Rudelli" userId="2308c2c6-2a5c-4449-b213-64a8f83e2a53" providerId="ADAL" clId="{EFB8CA93-5FCD-4A71-B73F-55A7AC357350}" dt="2024-11-05T16:38:15.931" v="859"/>
          <ac:spMkLst>
            <pc:docMk/>
            <pc:sldMk cId="1698855756" sldId="378"/>
            <ac:spMk id="7" creationId="{96864143-6408-CEFF-B235-1DFFA0A50CEB}"/>
          </ac:spMkLst>
        </pc:spChg>
        <pc:picChg chg="add del mod">
          <ac:chgData name="Delphine Rudelli" userId="2308c2c6-2a5c-4449-b213-64a8f83e2a53" providerId="ADAL" clId="{EFB8CA93-5FCD-4A71-B73F-55A7AC357350}" dt="2024-11-05T16:42:32.312" v="1228" actId="21"/>
          <ac:picMkLst>
            <pc:docMk/>
            <pc:sldMk cId="1698855756" sldId="378"/>
            <ac:picMk id="4" creationId="{78E1469C-5D53-19A9-2D05-4E2845A48F14}"/>
          </ac:picMkLst>
        </pc:picChg>
        <pc:picChg chg="del">
          <ac:chgData name="Delphine Rudelli" userId="2308c2c6-2a5c-4449-b213-64a8f83e2a53" providerId="ADAL" clId="{EFB8CA93-5FCD-4A71-B73F-55A7AC357350}" dt="2024-11-05T16:33:54.978" v="793" actId="478"/>
          <ac:picMkLst>
            <pc:docMk/>
            <pc:sldMk cId="1698855756" sldId="378"/>
            <ac:picMk id="5" creationId="{0C307A0E-B17B-9FE5-29BD-B15EA040AF22}"/>
          </ac:picMkLst>
        </pc:picChg>
        <pc:picChg chg="add mod">
          <ac:chgData name="Delphine Rudelli" userId="2308c2c6-2a5c-4449-b213-64a8f83e2a53" providerId="ADAL" clId="{EFB8CA93-5FCD-4A71-B73F-55A7AC357350}" dt="2024-11-05T16:38:02.110" v="840" actId="14100"/>
          <ac:picMkLst>
            <pc:docMk/>
            <pc:sldMk cId="1698855756" sldId="378"/>
            <ac:picMk id="8" creationId="{FCA68FC0-8D4E-5049-E80D-6B2F4A2E1230}"/>
          </ac:picMkLst>
        </pc:picChg>
        <pc:picChg chg="add del mod">
          <ac:chgData name="Delphine Rudelli" userId="2308c2c6-2a5c-4449-b213-64a8f83e2a53" providerId="ADAL" clId="{EFB8CA93-5FCD-4A71-B73F-55A7AC357350}" dt="2024-11-05T16:37:49.956" v="834" actId="21"/>
          <ac:picMkLst>
            <pc:docMk/>
            <pc:sldMk cId="1698855756" sldId="378"/>
            <ac:picMk id="2050" creationId="{FCA68FC0-8D4E-5049-E80D-6B2F4A2E1230}"/>
          </ac:picMkLst>
        </pc:picChg>
      </pc:sldChg>
      <pc:sldChg chg="modSp mod">
        <pc:chgData name="Delphine Rudelli" userId="2308c2c6-2a5c-4449-b213-64a8f83e2a53" providerId="ADAL" clId="{EFB8CA93-5FCD-4A71-B73F-55A7AC357350}" dt="2024-11-05T16:46:09.613" v="1484" actId="14100"/>
        <pc:sldMkLst>
          <pc:docMk/>
          <pc:sldMk cId="168821029" sldId="379"/>
        </pc:sldMkLst>
        <pc:spChg chg="mod">
          <ac:chgData name="Delphine Rudelli" userId="2308c2c6-2a5c-4449-b213-64a8f83e2a53" providerId="ADAL" clId="{EFB8CA93-5FCD-4A71-B73F-55A7AC357350}" dt="2024-11-05T16:46:09.613" v="1484" actId="14100"/>
          <ac:spMkLst>
            <pc:docMk/>
            <pc:sldMk cId="168821029" sldId="379"/>
            <ac:spMk id="3" creationId="{D46147EF-DCD4-4DF8-A158-99A225A54C2E}"/>
          </ac:spMkLst>
        </pc:spChg>
      </pc:sldChg>
      <pc:sldChg chg="del">
        <pc:chgData name="Delphine Rudelli" userId="2308c2c6-2a5c-4449-b213-64a8f83e2a53" providerId="ADAL" clId="{EFB8CA93-5FCD-4A71-B73F-55A7AC357350}" dt="2024-11-05T16:33:12.461" v="707" actId="47"/>
        <pc:sldMkLst>
          <pc:docMk/>
          <pc:sldMk cId="2417692052" sldId="381"/>
        </pc:sldMkLst>
      </pc:sldChg>
      <pc:sldChg chg="del">
        <pc:chgData name="Delphine Rudelli" userId="2308c2c6-2a5c-4449-b213-64a8f83e2a53" providerId="ADAL" clId="{EFB8CA93-5FCD-4A71-B73F-55A7AC357350}" dt="2024-11-05T16:46:42.857" v="1546" actId="47"/>
        <pc:sldMkLst>
          <pc:docMk/>
          <pc:sldMk cId="3164371417" sldId="382"/>
        </pc:sldMkLst>
      </pc:sldChg>
    </pc:docChg>
  </pc:docChgLst>
  <pc:docChgLst>
    <pc:chgData name="Delphine Rudelli" userId="2308c2c6-2a5c-4449-b213-64a8f83e2a53" providerId="ADAL" clId="{8F6BED9D-C145-4D99-990B-FBD263BE90A0}"/>
    <pc:docChg chg="custSel addSld modSld">
      <pc:chgData name="Delphine Rudelli" userId="2308c2c6-2a5c-4449-b213-64a8f83e2a53" providerId="ADAL" clId="{8F6BED9D-C145-4D99-990B-FBD263BE90A0}" dt="2024-11-08T13:50:01.475" v="38" actId="27636"/>
      <pc:docMkLst>
        <pc:docMk/>
      </pc:docMkLst>
      <pc:sldChg chg="modSp add mod">
        <pc:chgData name="Delphine Rudelli" userId="2308c2c6-2a5c-4449-b213-64a8f83e2a53" providerId="ADAL" clId="{8F6BED9D-C145-4D99-990B-FBD263BE90A0}" dt="2024-11-08T13:50:01.463" v="36" actId="27636"/>
        <pc:sldMkLst>
          <pc:docMk/>
          <pc:sldMk cId="4091846437" sldId="324"/>
        </pc:sldMkLst>
        <pc:spChg chg="mod">
          <ac:chgData name="Delphine Rudelli" userId="2308c2c6-2a5c-4449-b213-64a8f83e2a53" providerId="ADAL" clId="{8F6BED9D-C145-4D99-990B-FBD263BE90A0}" dt="2024-11-08T13:50:01.463" v="36" actId="27636"/>
          <ac:spMkLst>
            <pc:docMk/>
            <pc:sldMk cId="4091846437" sldId="324"/>
            <ac:spMk id="7" creationId="{16409C9D-943C-4546-9D7A-F3A3AB8448FD}"/>
          </ac:spMkLst>
        </pc:spChg>
      </pc:sldChg>
      <pc:sldChg chg="modSp add mod">
        <pc:chgData name="Delphine Rudelli" userId="2308c2c6-2a5c-4449-b213-64a8f83e2a53" providerId="ADAL" clId="{8F6BED9D-C145-4D99-990B-FBD263BE90A0}" dt="2024-11-08T13:50:01.470" v="37" actId="27636"/>
        <pc:sldMkLst>
          <pc:docMk/>
          <pc:sldMk cId="1825215429" sldId="326"/>
        </pc:sldMkLst>
        <pc:spChg chg="mod">
          <ac:chgData name="Delphine Rudelli" userId="2308c2c6-2a5c-4449-b213-64a8f83e2a53" providerId="ADAL" clId="{8F6BED9D-C145-4D99-990B-FBD263BE90A0}" dt="2024-11-08T13:50:01.470" v="37" actId="27636"/>
          <ac:spMkLst>
            <pc:docMk/>
            <pc:sldMk cId="1825215429" sldId="326"/>
            <ac:spMk id="7" creationId="{16409C9D-943C-4546-9D7A-F3A3AB8448FD}"/>
          </ac:spMkLst>
        </pc:spChg>
      </pc:sldChg>
      <pc:sldChg chg="add">
        <pc:chgData name="Delphine Rudelli" userId="2308c2c6-2a5c-4449-b213-64a8f83e2a53" providerId="ADAL" clId="{8F6BED9D-C145-4D99-990B-FBD263BE90A0}" dt="2024-11-08T13:50:01.309" v="35"/>
        <pc:sldMkLst>
          <pc:docMk/>
          <pc:sldMk cId="2522353016" sldId="332"/>
        </pc:sldMkLst>
      </pc:sldChg>
      <pc:sldChg chg="modSp mod">
        <pc:chgData name="Delphine Rudelli" userId="2308c2c6-2a5c-4449-b213-64a8f83e2a53" providerId="ADAL" clId="{8F6BED9D-C145-4D99-990B-FBD263BE90A0}" dt="2024-11-06T07:01:35.738" v="12" actId="6549"/>
        <pc:sldMkLst>
          <pc:docMk/>
          <pc:sldMk cId="1316332722" sldId="338"/>
        </pc:sldMkLst>
        <pc:spChg chg="mod">
          <ac:chgData name="Delphine Rudelli" userId="2308c2c6-2a5c-4449-b213-64a8f83e2a53" providerId="ADAL" clId="{8F6BED9D-C145-4D99-990B-FBD263BE90A0}" dt="2024-11-06T07:01:35.738" v="12" actId="6549"/>
          <ac:spMkLst>
            <pc:docMk/>
            <pc:sldMk cId="1316332722" sldId="338"/>
            <ac:spMk id="4" creationId="{8811DB42-080F-4BD2-92EC-3EEFD4EB3245}"/>
          </ac:spMkLst>
        </pc:spChg>
      </pc:sldChg>
      <pc:sldChg chg="add">
        <pc:chgData name="Delphine Rudelli" userId="2308c2c6-2a5c-4449-b213-64a8f83e2a53" providerId="ADAL" clId="{8F6BED9D-C145-4D99-990B-FBD263BE90A0}" dt="2024-11-08T08:24:38.264" v="18"/>
        <pc:sldMkLst>
          <pc:docMk/>
          <pc:sldMk cId="1923946081" sldId="350"/>
        </pc:sldMkLst>
      </pc:sldChg>
      <pc:sldChg chg="modSp add mod">
        <pc:chgData name="Delphine Rudelli" userId="2308c2c6-2a5c-4449-b213-64a8f83e2a53" providerId="ADAL" clId="{8F6BED9D-C145-4D99-990B-FBD263BE90A0}" dt="2024-11-08T08:24:38.581" v="32" actId="27636"/>
        <pc:sldMkLst>
          <pc:docMk/>
          <pc:sldMk cId="468373491" sldId="360"/>
        </pc:sldMkLst>
        <pc:spChg chg="mod">
          <ac:chgData name="Delphine Rudelli" userId="2308c2c6-2a5c-4449-b213-64a8f83e2a53" providerId="ADAL" clId="{8F6BED9D-C145-4D99-990B-FBD263BE90A0}" dt="2024-11-08T08:24:38.581" v="32" actId="27636"/>
          <ac:spMkLst>
            <pc:docMk/>
            <pc:sldMk cId="468373491" sldId="360"/>
            <ac:spMk id="2" creationId="{18B496B9-4DB6-31FF-0542-797E2D8B71F9}"/>
          </ac:spMkLst>
        </pc:spChg>
      </pc:sldChg>
      <pc:sldChg chg="modSp add mod">
        <pc:chgData name="Delphine Rudelli" userId="2308c2c6-2a5c-4449-b213-64a8f83e2a53" providerId="ADAL" clId="{8F6BED9D-C145-4D99-990B-FBD263BE90A0}" dt="2024-11-08T08:24:38.496" v="19" actId="27636"/>
        <pc:sldMkLst>
          <pc:docMk/>
          <pc:sldMk cId="127348874" sldId="362"/>
        </pc:sldMkLst>
        <pc:spChg chg="mod">
          <ac:chgData name="Delphine Rudelli" userId="2308c2c6-2a5c-4449-b213-64a8f83e2a53" providerId="ADAL" clId="{8F6BED9D-C145-4D99-990B-FBD263BE90A0}" dt="2024-11-08T08:24:38.496" v="19" actId="27636"/>
          <ac:spMkLst>
            <pc:docMk/>
            <pc:sldMk cId="127348874" sldId="362"/>
            <ac:spMk id="7" creationId="{4F38AFA4-2C43-0239-786F-D14596CE6FF0}"/>
          </ac:spMkLst>
        </pc:spChg>
      </pc:sldChg>
      <pc:sldChg chg="modSp add mod">
        <pc:chgData name="Delphine Rudelli" userId="2308c2c6-2a5c-4449-b213-64a8f83e2a53" providerId="ADAL" clId="{8F6BED9D-C145-4D99-990B-FBD263BE90A0}" dt="2024-11-08T08:24:38.517" v="22" actId="27636"/>
        <pc:sldMkLst>
          <pc:docMk/>
          <pc:sldMk cId="569004242" sldId="363"/>
        </pc:sldMkLst>
        <pc:spChg chg="mod">
          <ac:chgData name="Delphine Rudelli" userId="2308c2c6-2a5c-4449-b213-64a8f83e2a53" providerId="ADAL" clId="{8F6BED9D-C145-4D99-990B-FBD263BE90A0}" dt="2024-11-08T08:24:38.517" v="22" actId="27636"/>
          <ac:spMkLst>
            <pc:docMk/>
            <pc:sldMk cId="569004242" sldId="363"/>
            <ac:spMk id="3" creationId="{72869335-1275-9BED-60D6-7B07E2D7F4C4}"/>
          </ac:spMkLst>
        </pc:spChg>
      </pc:sldChg>
      <pc:sldChg chg="modSp add mod">
        <pc:chgData name="Delphine Rudelli" userId="2308c2c6-2a5c-4449-b213-64a8f83e2a53" providerId="ADAL" clId="{8F6BED9D-C145-4D99-990B-FBD263BE90A0}" dt="2024-11-08T08:24:38.521" v="23" actId="27636"/>
        <pc:sldMkLst>
          <pc:docMk/>
          <pc:sldMk cId="3197596467" sldId="364"/>
        </pc:sldMkLst>
        <pc:spChg chg="mod">
          <ac:chgData name="Delphine Rudelli" userId="2308c2c6-2a5c-4449-b213-64a8f83e2a53" providerId="ADAL" clId="{8F6BED9D-C145-4D99-990B-FBD263BE90A0}" dt="2024-11-08T08:24:38.521" v="23" actId="27636"/>
          <ac:spMkLst>
            <pc:docMk/>
            <pc:sldMk cId="3197596467" sldId="364"/>
            <ac:spMk id="2" creationId="{CABC66D6-D76C-19A1-4D38-1C58A1981C53}"/>
          </ac:spMkLst>
        </pc:spChg>
      </pc:sldChg>
      <pc:sldChg chg="modSp add mod">
        <pc:chgData name="Delphine Rudelli" userId="2308c2c6-2a5c-4449-b213-64a8f83e2a53" providerId="ADAL" clId="{8F6BED9D-C145-4D99-990B-FBD263BE90A0}" dt="2024-11-08T08:24:38.526" v="24" actId="27636"/>
        <pc:sldMkLst>
          <pc:docMk/>
          <pc:sldMk cId="59086421" sldId="365"/>
        </pc:sldMkLst>
        <pc:spChg chg="mod">
          <ac:chgData name="Delphine Rudelli" userId="2308c2c6-2a5c-4449-b213-64a8f83e2a53" providerId="ADAL" clId="{8F6BED9D-C145-4D99-990B-FBD263BE90A0}" dt="2024-11-08T08:24:38.526" v="24" actId="27636"/>
          <ac:spMkLst>
            <pc:docMk/>
            <pc:sldMk cId="59086421" sldId="365"/>
            <ac:spMk id="2" creationId="{B401D658-FE2D-5B8A-2F03-4F90F74D07DF}"/>
          </ac:spMkLst>
        </pc:spChg>
      </pc:sldChg>
      <pc:sldChg chg="modSp add mod">
        <pc:chgData name="Delphine Rudelli" userId="2308c2c6-2a5c-4449-b213-64a8f83e2a53" providerId="ADAL" clId="{8F6BED9D-C145-4D99-990B-FBD263BE90A0}" dt="2024-11-08T08:24:38.532" v="25" actId="27636"/>
        <pc:sldMkLst>
          <pc:docMk/>
          <pc:sldMk cId="2663095991" sldId="366"/>
        </pc:sldMkLst>
        <pc:spChg chg="mod">
          <ac:chgData name="Delphine Rudelli" userId="2308c2c6-2a5c-4449-b213-64a8f83e2a53" providerId="ADAL" clId="{8F6BED9D-C145-4D99-990B-FBD263BE90A0}" dt="2024-11-08T08:24:38.532" v="25" actId="27636"/>
          <ac:spMkLst>
            <pc:docMk/>
            <pc:sldMk cId="2663095991" sldId="366"/>
            <ac:spMk id="2" creationId="{BF0A110E-FC12-4DBF-3CDE-06C988B5AD47}"/>
          </ac:spMkLst>
        </pc:spChg>
      </pc:sldChg>
      <pc:sldChg chg="modSp add mod">
        <pc:chgData name="Delphine Rudelli" userId="2308c2c6-2a5c-4449-b213-64a8f83e2a53" providerId="ADAL" clId="{8F6BED9D-C145-4D99-990B-FBD263BE90A0}" dt="2024-11-08T08:24:38.540" v="26" actId="27636"/>
        <pc:sldMkLst>
          <pc:docMk/>
          <pc:sldMk cId="979714091" sldId="367"/>
        </pc:sldMkLst>
        <pc:spChg chg="mod">
          <ac:chgData name="Delphine Rudelli" userId="2308c2c6-2a5c-4449-b213-64a8f83e2a53" providerId="ADAL" clId="{8F6BED9D-C145-4D99-990B-FBD263BE90A0}" dt="2024-11-08T08:24:38.540" v="26" actId="27636"/>
          <ac:spMkLst>
            <pc:docMk/>
            <pc:sldMk cId="979714091" sldId="367"/>
            <ac:spMk id="2" creationId="{C4DF9AB4-D10B-05F8-2601-001BFD406AEF}"/>
          </ac:spMkLst>
        </pc:spChg>
      </pc:sldChg>
      <pc:sldChg chg="modSp add mod">
        <pc:chgData name="Delphine Rudelli" userId="2308c2c6-2a5c-4449-b213-64a8f83e2a53" providerId="ADAL" clId="{8F6BED9D-C145-4D99-990B-FBD263BE90A0}" dt="2024-11-08T08:24:38.556" v="28" actId="27636"/>
        <pc:sldMkLst>
          <pc:docMk/>
          <pc:sldMk cId="1675034166" sldId="369"/>
        </pc:sldMkLst>
        <pc:spChg chg="mod">
          <ac:chgData name="Delphine Rudelli" userId="2308c2c6-2a5c-4449-b213-64a8f83e2a53" providerId="ADAL" clId="{8F6BED9D-C145-4D99-990B-FBD263BE90A0}" dt="2024-11-08T08:24:38.556" v="28" actId="27636"/>
          <ac:spMkLst>
            <pc:docMk/>
            <pc:sldMk cId="1675034166" sldId="369"/>
            <ac:spMk id="2" creationId="{717BE39E-EE11-6E45-F867-0070B60E2086}"/>
          </ac:spMkLst>
        </pc:spChg>
      </pc:sldChg>
      <pc:sldChg chg="modSp add mod">
        <pc:chgData name="Delphine Rudelli" userId="2308c2c6-2a5c-4449-b213-64a8f83e2a53" providerId="ADAL" clId="{8F6BED9D-C145-4D99-990B-FBD263BE90A0}" dt="2024-11-08T08:24:38.562" v="29" actId="27636"/>
        <pc:sldMkLst>
          <pc:docMk/>
          <pc:sldMk cId="2363034522" sldId="370"/>
        </pc:sldMkLst>
        <pc:spChg chg="mod">
          <ac:chgData name="Delphine Rudelli" userId="2308c2c6-2a5c-4449-b213-64a8f83e2a53" providerId="ADAL" clId="{8F6BED9D-C145-4D99-990B-FBD263BE90A0}" dt="2024-11-08T08:24:38.562" v="29" actId="27636"/>
          <ac:spMkLst>
            <pc:docMk/>
            <pc:sldMk cId="2363034522" sldId="370"/>
            <ac:spMk id="2" creationId="{05AA9714-12E2-F4F7-5B9F-5940AFAC74CB}"/>
          </ac:spMkLst>
        </pc:spChg>
      </pc:sldChg>
      <pc:sldChg chg="modSp add mod">
        <pc:chgData name="Delphine Rudelli" userId="2308c2c6-2a5c-4449-b213-64a8f83e2a53" providerId="ADAL" clId="{8F6BED9D-C145-4D99-990B-FBD263BE90A0}" dt="2024-11-08T08:24:38.569" v="30" actId="27636"/>
        <pc:sldMkLst>
          <pc:docMk/>
          <pc:sldMk cId="4220666621" sldId="371"/>
        </pc:sldMkLst>
        <pc:spChg chg="mod">
          <ac:chgData name="Delphine Rudelli" userId="2308c2c6-2a5c-4449-b213-64a8f83e2a53" providerId="ADAL" clId="{8F6BED9D-C145-4D99-990B-FBD263BE90A0}" dt="2024-11-08T08:24:38.569" v="30" actId="27636"/>
          <ac:spMkLst>
            <pc:docMk/>
            <pc:sldMk cId="4220666621" sldId="371"/>
            <ac:spMk id="2" creationId="{421D4BF8-09A2-79C8-D26C-436F0E8C703B}"/>
          </ac:spMkLst>
        </pc:spChg>
      </pc:sldChg>
      <pc:sldChg chg="add">
        <pc:chgData name="Delphine Rudelli" userId="2308c2c6-2a5c-4449-b213-64a8f83e2a53" providerId="ADAL" clId="{8F6BED9D-C145-4D99-990B-FBD263BE90A0}" dt="2024-11-08T13:50:01.309" v="35"/>
        <pc:sldMkLst>
          <pc:docMk/>
          <pc:sldMk cId="2473771402" sldId="375"/>
        </pc:sldMkLst>
      </pc:sldChg>
      <pc:sldChg chg="addSp delSp modSp mod">
        <pc:chgData name="Delphine Rudelli" userId="2308c2c6-2a5c-4449-b213-64a8f83e2a53" providerId="ADAL" clId="{8F6BED9D-C145-4D99-990B-FBD263BE90A0}" dt="2024-11-08T13:49:20.638" v="34" actId="478"/>
        <pc:sldMkLst>
          <pc:docMk/>
          <pc:sldMk cId="1698855756" sldId="378"/>
        </pc:sldMkLst>
        <pc:spChg chg="add del">
          <ac:chgData name="Delphine Rudelli" userId="2308c2c6-2a5c-4449-b213-64a8f83e2a53" providerId="ADAL" clId="{8F6BED9D-C145-4D99-990B-FBD263BE90A0}" dt="2024-11-08T13:49:20.638" v="34" actId="478"/>
          <ac:spMkLst>
            <pc:docMk/>
            <pc:sldMk cId="1698855756" sldId="378"/>
            <ac:spMk id="5" creationId="{7E13DBA4-8945-9104-8DED-10C3023FF661}"/>
          </ac:spMkLst>
        </pc:spChg>
        <pc:graphicFrameChg chg="del">
          <ac:chgData name="Delphine Rudelli" userId="2308c2c6-2a5c-4449-b213-64a8f83e2a53" providerId="ADAL" clId="{8F6BED9D-C145-4D99-990B-FBD263BE90A0}" dt="2024-11-08T08:23:55.376" v="15" actId="478"/>
          <ac:graphicFrameMkLst>
            <pc:docMk/>
            <pc:sldMk cId="1698855756" sldId="378"/>
            <ac:graphicFrameMk id="4" creationId="{660D5E66-3A05-14F4-8BFD-6CCDCDBCA3CE}"/>
          </ac:graphicFrameMkLst>
        </pc:graphicFrameChg>
        <pc:graphicFrameChg chg="add del mod">
          <ac:chgData name="Delphine Rudelli" userId="2308c2c6-2a5c-4449-b213-64a8f83e2a53" providerId="ADAL" clId="{8F6BED9D-C145-4D99-990B-FBD263BE90A0}" dt="2024-11-08T08:23:53.037" v="14" actId="478"/>
          <ac:graphicFrameMkLst>
            <pc:docMk/>
            <pc:sldMk cId="1698855756" sldId="378"/>
            <ac:graphicFrameMk id="5" creationId="{0AB1277B-5E7A-9F48-2956-2FDB9B60A785}"/>
          </ac:graphicFrameMkLst>
        </pc:graphicFrameChg>
        <pc:graphicFrameChg chg="add del mod">
          <ac:chgData name="Delphine Rudelli" userId="2308c2c6-2a5c-4449-b213-64a8f83e2a53" providerId="ADAL" clId="{8F6BED9D-C145-4D99-990B-FBD263BE90A0}" dt="2024-11-08T08:24:15.722" v="17" actId="478"/>
          <ac:graphicFrameMkLst>
            <pc:docMk/>
            <pc:sldMk cId="1698855756" sldId="378"/>
            <ac:graphicFrameMk id="6" creationId="{BC4F329B-EBBD-6249-BF2B-FC130EC8C64E}"/>
          </ac:graphicFrameMkLst>
        </pc:graphicFrameChg>
      </pc:sldChg>
      <pc:sldChg chg="modSp add mod">
        <pc:chgData name="Delphine Rudelli" userId="2308c2c6-2a5c-4449-b213-64a8f83e2a53" providerId="ADAL" clId="{8F6BED9D-C145-4D99-990B-FBD263BE90A0}" dt="2024-11-08T08:24:38.507" v="20" actId="27636"/>
        <pc:sldMkLst>
          <pc:docMk/>
          <pc:sldMk cId="2104555732" sldId="380"/>
        </pc:sldMkLst>
        <pc:spChg chg="mod">
          <ac:chgData name="Delphine Rudelli" userId="2308c2c6-2a5c-4449-b213-64a8f83e2a53" providerId="ADAL" clId="{8F6BED9D-C145-4D99-990B-FBD263BE90A0}" dt="2024-11-08T08:24:38.507" v="20" actId="27636"/>
          <ac:spMkLst>
            <pc:docMk/>
            <pc:sldMk cId="2104555732" sldId="380"/>
            <ac:spMk id="2" creationId="{ABAC5494-54F3-2F45-6DEE-EE91E54200D3}"/>
          </ac:spMkLst>
        </pc:spChg>
      </pc:sldChg>
      <pc:sldChg chg="modSp add mod">
        <pc:chgData name="Delphine Rudelli" userId="2308c2c6-2a5c-4449-b213-64a8f83e2a53" providerId="ADAL" clId="{8F6BED9D-C145-4D99-990B-FBD263BE90A0}" dt="2024-11-08T08:24:38.512" v="21" actId="27636"/>
        <pc:sldMkLst>
          <pc:docMk/>
          <pc:sldMk cId="1053079688" sldId="381"/>
        </pc:sldMkLst>
        <pc:spChg chg="mod">
          <ac:chgData name="Delphine Rudelli" userId="2308c2c6-2a5c-4449-b213-64a8f83e2a53" providerId="ADAL" clId="{8F6BED9D-C145-4D99-990B-FBD263BE90A0}" dt="2024-11-08T08:24:38.512" v="21" actId="27636"/>
          <ac:spMkLst>
            <pc:docMk/>
            <pc:sldMk cId="1053079688" sldId="381"/>
            <ac:spMk id="2" creationId="{2FA2965B-1EB1-0554-6576-BF51926358BA}"/>
          </ac:spMkLst>
        </pc:spChg>
      </pc:sldChg>
      <pc:sldChg chg="modSp add mod">
        <pc:chgData name="Delphine Rudelli" userId="2308c2c6-2a5c-4449-b213-64a8f83e2a53" providerId="ADAL" clId="{8F6BED9D-C145-4D99-990B-FBD263BE90A0}" dt="2024-11-08T08:24:38.546" v="27" actId="27636"/>
        <pc:sldMkLst>
          <pc:docMk/>
          <pc:sldMk cId="3997266652" sldId="382"/>
        </pc:sldMkLst>
        <pc:spChg chg="mod">
          <ac:chgData name="Delphine Rudelli" userId="2308c2c6-2a5c-4449-b213-64a8f83e2a53" providerId="ADAL" clId="{8F6BED9D-C145-4D99-990B-FBD263BE90A0}" dt="2024-11-08T08:24:38.546" v="27" actId="27636"/>
          <ac:spMkLst>
            <pc:docMk/>
            <pc:sldMk cId="3997266652" sldId="382"/>
            <ac:spMk id="2" creationId="{C7D642B3-BA0B-9789-28E2-AB1A944A664D}"/>
          </ac:spMkLst>
        </pc:spChg>
      </pc:sldChg>
      <pc:sldChg chg="modSp add mod">
        <pc:chgData name="Delphine Rudelli" userId="2308c2c6-2a5c-4449-b213-64a8f83e2a53" providerId="ADAL" clId="{8F6BED9D-C145-4D99-990B-FBD263BE90A0}" dt="2024-11-08T08:24:38.575" v="31" actId="27636"/>
        <pc:sldMkLst>
          <pc:docMk/>
          <pc:sldMk cId="2362772744" sldId="383"/>
        </pc:sldMkLst>
        <pc:spChg chg="mod">
          <ac:chgData name="Delphine Rudelli" userId="2308c2c6-2a5c-4449-b213-64a8f83e2a53" providerId="ADAL" clId="{8F6BED9D-C145-4D99-990B-FBD263BE90A0}" dt="2024-11-08T08:24:38.575" v="31" actId="27636"/>
          <ac:spMkLst>
            <pc:docMk/>
            <pc:sldMk cId="2362772744" sldId="383"/>
            <ac:spMk id="2" creationId="{0AB64DA7-EC55-840D-F1DC-6BB92DE2FDEC}"/>
          </ac:spMkLst>
        </pc:spChg>
      </pc:sldChg>
      <pc:sldChg chg="add">
        <pc:chgData name="Delphine Rudelli" userId="2308c2c6-2a5c-4449-b213-64a8f83e2a53" providerId="ADAL" clId="{8F6BED9D-C145-4D99-990B-FBD263BE90A0}" dt="2024-11-08T13:50:01.309" v="35"/>
        <pc:sldMkLst>
          <pc:docMk/>
          <pc:sldMk cId="55829291" sldId="448"/>
        </pc:sldMkLst>
      </pc:sldChg>
      <pc:sldChg chg="add">
        <pc:chgData name="Delphine Rudelli" userId="2308c2c6-2a5c-4449-b213-64a8f83e2a53" providerId="ADAL" clId="{8F6BED9D-C145-4D99-990B-FBD263BE90A0}" dt="2024-11-08T13:50:01.309" v="35"/>
        <pc:sldMkLst>
          <pc:docMk/>
          <pc:sldMk cId="3039999117" sldId="551"/>
        </pc:sldMkLst>
      </pc:sldChg>
      <pc:sldChg chg="add">
        <pc:chgData name="Delphine Rudelli" userId="2308c2c6-2a5c-4449-b213-64a8f83e2a53" providerId="ADAL" clId="{8F6BED9D-C145-4D99-990B-FBD263BE90A0}" dt="2024-11-08T13:50:01.309" v="35"/>
        <pc:sldMkLst>
          <pc:docMk/>
          <pc:sldMk cId="4286728794" sldId="581"/>
        </pc:sldMkLst>
      </pc:sldChg>
      <pc:sldChg chg="add">
        <pc:chgData name="Delphine Rudelli" userId="2308c2c6-2a5c-4449-b213-64a8f83e2a53" providerId="ADAL" clId="{8F6BED9D-C145-4D99-990B-FBD263BE90A0}" dt="2024-11-08T13:50:01.309" v="35"/>
        <pc:sldMkLst>
          <pc:docMk/>
          <pc:sldMk cId="955142178" sldId="614"/>
        </pc:sldMkLst>
      </pc:sldChg>
      <pc:sldChg chg="add">
        <pc:chgData name="Delphine Rudelli" userId="2308c2c6-2a5c-4449-b213-64a8f83e2a53" providerId="ADAL" clId="{8F6BED9D-C145-4D99-990B-FBD263BE90A0}" dt="2024-11-08T13:50:01.309" v="35"/>
        <pc:sldMkLst>
          <pc:docMk/>
          <pc:sldMk cId="1090938387" sldId="615"/>
        </pc:sldMkLst>
      </pc:sldChg>
      <pc:sldChg chg="modSp add mod">
        <pc:chgData name="Delphine Rudelli" userId="2308c2c6-2a5c-4449-b213-64a8f83e2a53" providerId="ADAL" clId="{8F6BED9D-C145-4D99-990B-FBD263BE90A0}" dt="2024-11-08T13:50:01.475" v="38" actId="27636"/>
        <pc:sldMkLst>
          <pc:docMk/>
          <pc:sldMk cId="4078465387" sldId="616"/>
        </pc:sldMkLst>
        <pc:spChg chg="mod">
          <ac:chgData name="Delphine Rudelli" userId="2308c2c6-2a5c-4449-b213-64a8f83e2a53" providerId="ADAL" clId="{8F6BED9D-C145-4D99-990B-FBD263BE90A0}" dt="2024-11-08T13:50:01.475" v="38" actId="27636"/>
          <ac:spMkLst>
            <pc:docMk/>
            <pc:sldMk cId="4078465387" sldId="616"/>
            <ac:spMk id="28" creationId="{FB869D2D-07B7-4197-92C3-3B0D305D1985}"/>
          </ac:spMkLst>
        </pc:spChg>
      </pc:sldChg>
      <pc:sldChg chg="add">
        <pc:chgData name="Delphine Rudelli" userId="2308c2c6-2a5c-4449-b213-64a8f83e2a53" providerId="ADAL" clId="{8F6BED9D-C145-4D99-990B-FBD263BE90A0}" dt="2024-11-08T13:50:01.309" v="35"/>
        <pc:sldMkLst>
          <pc:docMk/>
          <pc:sldMk cId="2321224303" sldId="617"/>
        </pc:sldMkLst>
      </pc:sldChg>
      <pc:sldChg chg="add">
        <pc:chgData name="Delphine Rudelli" userId="2308c2c6-2a5c-4449-b213-64a8f83e2a53" providerId="ADAL" clId="{8F6BED9D-C145-4D99-990B-FBD263BE90A0}" dt="2024-11-08T13:50:01.309" v="35"/>
        <pc:sldMkLst>
          <pc:docMk/>
          <pc:sldMk cId="2303036958" sldId="618"/>
        </pc:sldMkLst>
      </pc:sldChg>
      <pc:sldChg chg="add">
        <pc:chgData name="Delphine Rudelli" userId="2308c2c6-2a5c-4449-b213-64a8f83e2a53" providerId="ADAL" clId="{8F6BED9D-C145-4D99-990B-FBD263BE90A0}" dt="2024-11-08T13:50:01.309" v="35"/>
        <pc:sldMkLst>
          <pc:docMk/>
          <pc:sldMk cId="1553271225" sldId="619"/>
        </pc:sldMkLst>
      </pc:sldChg>
      <pc:sldChg chg="add">
        <pc:chgData name="Delphine Rudelli" userId="2308c2c6-2a5c-4449-b213-64a8f83e2a53" providerId="ADAL" clId="{8F6BED9D-C145-4D99-990B-FBD263BE90A0}" dt="2024-11-08T13:50:01.309" v="35"/>
        <pc:sldMkLst>
          <pc:docMk/>
          <pc:sldMk cId="878651740" sldId="620"/>
        </pc:sldMkLst>
      </pc:sldChg>
      <pc:sldChg chg="add">
        <pc:chgData name="Delphine Rudelli" userId="2308c2c6-2a5c-4449-b213-64a8f83e2a53" providerId="ADAL" clId="{8F6BED9D-C145-4D99-990B-FBD263BE90A0}" dt="2024-11-08T13:50:01.309" v="35"/>
        <pc:sldMkLst>
          <pc:docMk/>
          <pc:sldMk cId="736205244" sldId="621"/>
        </pc:sldMkLst>
      </pc:sldChg>
      <pc:sldChg chg="add">
        <pc:chgData name="Delphine Rudelli" userId="2308c2c6-2a5c-4449-b213-64a8f83e2a53" providerId="ADAL" clId="{8F6BED9D-C145-4D99-990B-FBD263BE90A0}" dt="2024-11-08T13:50:01.309" v="35"/>
        <pc:sldMkLst>
          <pc:docMk/>
          <pc:sldMk cId="2214124639" sldId="622"/>
        </pc:sldMkLst>
      </pc:sldChg>
      <pc:sldChg chg="add">
        <pc:chgData name="Delphine Rudelli" userId="2308c2c6-2a5c-4449-b213-64a8f83e2a53" providerId="ADAL" clId="{8F6BED9D-C145-4D99-990B-FBD263BE90A0}" dt="2024-11-08T13:50:01.309" v="35"/>
        <pc:sldMkLst>
          <pc:docMk/>
          <pc:sldMk cId="1423739445" sldId="6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269FED-AE84-401F-A586-CC14CA25109D}" type="datetimeFigureOut">
              <a:rPr lang="en-GB" smtClean="0"/>
              <a:t>08/11/2024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A0BA433-4B62-4C46-B9FD-661AAD03A89D}" type="slidenum">
              <a:rPr lang="en-GB" smtClean="0"/>
              <a:t>‹N°›</a:t>
            </a:fld>
            <a:endParaRPr lang="en-GB"/>
          </a:p>
        </p:txBody>
      </p:sp>
    </p:spTree>
    <p:extLst>
      <p:ext uri="{BB962C8B-B14F-4D97-AF65-F5344CB8AC3E}">
        <p14:creationId xmlns:p14="http://schemas.microsoft.com/office/powerpoint/2010/main" val="3685523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3</a:t>
            </a:fld>
            <a:endParaRPr lang="en-GB"/>
          </a:p>
        </p:txBody>
      </p:sp>
    </p:spTree>
    <p:extLst>
      <p:ext uri="{BB962C8B-B14F-4D97-AF65-F5344CB8AC3E}">
        <p14:creationId xmlns:p14="http://schemas.microsoft.com/office/powerpoint/2010/main" val="3167886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1313" y="744538"/>
            <a:ext cx="6126162" cy="3446462"/>
          </a:xfrm>
        </p:spPr>
      </p:sp>
      <p:sp>
        <p:nvSpPr>
          <p:cNvPr id="3" name="Notes Placeholder 2"/>
          <p:cNvSpPr>
            <a:spLocks noGrp="1"/>
          </p:cNvSpPr>
          <p:nvPr>
            <p:ph type="body" idx="1"/>
          </p:nvPr>
        </p:nvSpPr>
        <p:spPr>
          <a:xfrm>
            <a:off x="477116" y="4681065"/>
            <a:ext cx="6090073" cy="2215648"/>
          </a:xfrm>
        </p:spPr>
        <p:txBody>
          <a:bodyPr>
            <a:normAutofit/>
          </a:bodyPr>
          <a:lstStyle/>
          <a:p>
            <a:r>
              <a:rPr lang="da-DK" dirty="0"/>
              <a:t>I samarbejdsudvalget lægges rammerne for samarbejdet mellem ledelse og ansatte på alle niveauer i virksomheden. Konkrete problemer i det daglige samarbejde skal ofte løses lokalt. Pas på med, at samarbejdsudvalget ikke bliver stedet for løsning af alle praktiske problemer på virksomheden.</a:t>
            </a:r>
          </a:p>
          <a:p>
            <a:r>
              <a:rPr lang="da-DK" dirty="0"/>
              <a:t>Vær opmærksom på, at samarbejdet mellem ledelse og TR, foregår som det er beskrevet i overenskomsterne.</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13</a:t>
            </a:fld>
            <a:endParaRPr lang="da-DK" dirty="0"/>
          </a:p>
        </p:txBody>
      </p:sp>
    </p:spTree>
    <p:extLst>
      <p:ext uri="{BB962C8B-B14F-4D97-AF65-F5344CB8AC3E}">
        <p14:creationId xmlns:p14="http://schemas.microsoft.com/office/powerpoint/2010/main" val="3408970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a:defRPr/>
            </a:pPr>
            <a:fld id="{FBD1F90C-27EC-487A-BC84-EE65B2F8B826}" type="slidenum">
              <a:rPr lang="da-DK" smtClean="0"/>
              <a:pPr>
                <a:defRPr/>
              </a:pPr>
              <a:t>14</a:t>
            </a:fld>
            <a:endParaRPr lang="da-DK" dirty="0"/>
          </a:p>
        </p:txBody>
      </p:sp>
    </p:spTree>
    <p:extLst>
      <p:ext uri="{BB962C8B-B14F-4D97-AF65-F5344CB8AC3E}">
        <p14:creationId xmlns:p14="http://schemas.microsoft.com/office/powerpoint/2010/main" val="4244271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0838" y="742950"/>
            <a:ext cx="6086475" cy="3424238"/>
          </a:xfrm>
        </p:spPr>
      </p:sp>
      <p:sp>
        <p:nvSpPr>
          <p:cNvPr id="3" name="Notes Placeholder 2"/>
          <p:cNvSpPr>
            <a:spLocks noGrp="1"/>
          </p:cNvSpPr>
          <p:nvPr>
            <p:ph type="body" idx="1"/>
          </p:nvPr>
        </p:nvSpPr>
        <p:spPr/>
        <p:txBody>
          <a:bodyPr>
            <a:normAutofit/>
          </a:bodyPr>
          <a:lstStyle/>
          <a:p>
            <a:r>
              <a:rPr lang="da-DK" dirty="0"/>
              <a:t>Læs mere om samarbejdsudvalgets udvikling i Samarbejdsaftalen på side 9.</a:t>
            </a:r>
          </a:p>
          <a:p>
            <a:r>
              <a:rPr lang="da-DK" dirty="0"/>
              <a:t>Det kan være en god ide, at arbejdet med udformningen af konkrete politikker sker i en mindre arbejdsgruppe og/eller i HR efter drøftelse i samarbejdsudvalget. F.eks. At udforme en politik omkring kritisk sygdom, arbejdsulykker eller håndtering af kriser.</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15</a:t>
            </a:fld>
            <a:endParaRPr lang="da-DK" dirty="0"/>
          </a:p>
        </p:txBody>
      </p:sp>
    </p:spTree>
    <p:extLst>
      <p:ext uri="{BB962C8B-B14F-4D97-AF65-F5344CB8AC3E}">
        <p14:creationId xmlns:p14="http://schemas.microsoft.com/office/powerpoint/2010/main" val="2838581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3538" y="742950"/>
            <a:ext cx="6089650" cy="3425825"/>
          </a:xfrm>
        </p:spPr>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16</a:t>
            </a:fld>
            <a:endParaRPr lang="da-DK" dirty="0"/>
          </a:p>
        </p:txBody>
      </p:sp>
      <p:sp>
        <p:nvSpPr>
          <p:cNvPr id="5" name="Notes Placeholder 4">
            <a:extLst>
              <a:ext uri="{FF2B5EF4-FFF2-40B4-BE49-F238E27FC236}">
                <a16:creationId xmlns:a16="http://schemas.microsoft.com/office/drawing/2014/main" id="{023548F4-705A-495D-9030-D844EB63D466}"/>
              </a:ext>
            </a:extLst>
          </p:cNvPr>
          <p:cNvSpPr>
            <a:spLocks noGrp="1"/>
          </p:cNvSpPr>
          <p:nvPr>
            <p:ph type="body" idx="1"/>
          </p:nvPr>
        </p:nvSpPr>
        <p:spPr>
          <a:xfrm>
            <a:off x="477838" y="4680739"/>
            <a:ext cx="6089650" cy="881464"/>
          </a:xfrm>
          <a:prstGeom prst="rect">
            <a:avLst/>
          </a:prstGeom>
        </p:spPr>
        <p:txBody>
          <a:bodyPr wrap="square">
            <a:spAutoFit/>
          </a:bodyPr>
          <a:lstStyle/>
          <a:p>
            <a:r>
              <a:rPr lang="da-DK" dirty="0">
                <a:solidFill>
                  <a:srgbClr val="666D7A"/>
                </a:solidFill>
              </a:rPr>
              <a:t>Målet med den gensidige information er, at medarbejdere og ledelse hjælper hinanden med, at virksomheden klarer sig bedst muligt.</a:t>
            </a:r>
          </a:p>
          <a:p>
            <a:r>
              <a:rPr lang="da-DK" dirty="0">
                <a:solidFill>
                  <a:srgbClr val="666D7A"/>
                </a:solidFill>
              </a:rPr>
              <a:t>I et velfungerende samarbejdsudvalg er det vigtigt at lytte til hinanden og være åben, samt at man aktivt deltager.</a:t>
            </a:r>
          </a:p>
        </p:txBody>
      </p:sp>
    </p:spTree>
    <p:extLst>
      <p:ext uri="{BB962C8B-B14F-4D97-AF65-F5344CB8AC3E}">
        <p14:creationId xmlns:p14="http://schemas.microsoft.com/office/powerpoint/2010/main" val="2442820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B6DF5F-A9B7-4664-BA09-8EEE4BF1B686}"/>
              </a:ext>
            </a:extLst>
          </p:cNvPr>
          <p:cNvSpPr/>
          <p:nvPr/>
        </p:nvSpPr>
        <p:spPr>
          <a:xfrm>
            <a:off x="158478" y="6109034"/>
            <a:ext cx="5184576" cy="46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133" tIns="45567" rIns="91133" bIns="45567" rtlCol="0" anchor="ctr"/>
          <a:lstStyle/>
          <a:p>
            <a:pPr algn="ctr"/>
            <a:endParaRPr lang="en-US"/>
          </a:p>
        </p:txBody>
      </p:sp>
      <p:pic>
        <p:nvPicPr>
          <p:cNvPr id="6" name="Picture 5">
            <a:extLst>
              <a:ext uri="{FF2B5EF4-FFF2-40B4-BE49-F238E27FC236}">
                <a16:creationId xmlns:a16="http://schemas.microsoft.com/office/drawing/2014/main" id="{5CAD2A9E-A61D-4652-B7DA-ABB2534AE84E}"/>
              </a:ext>
            </a:extLst>
          </p:cNvPr>
          <p:cNvPicPr>
            <a:picLocks noChangeAspect="1"/>
          </p:cNvPicPr>
          <p:nvPr/>
        </p:nvPicPr>
        <p:blipFill rotWithShape="1">
          <a:blip r:embed="rId3"/>
          <a:srcRect l="35761" t="61491" r="29351" b="23852"/>
          <a:stretch/>
        </p:blipFill>
        <p:spPr>
          <a:xfrm>
            <a:off x="26650" y="6705006"/>
            <a:ext cx="6684555" cy="1861787"/>
          </a:xfrm>
          <a:prstGeom prst="rect">
            <a:avLst/>
          </a:prstGeom>
        </p:spPr>
      </p:pic>
      <p:sp>
        <p:nvSpPr>
          <p:cNvPr id="2" name="Slide Image Placeholder 1"/>
          <p:cNvSpPr>
            <a:spLocks noGrp="1" noRot="1" noChangeAspect="1"/>
          </p:cNvSpPr>
          <p:nvPr>
            <p:ph type="sldImg"/>
          </p:nvPr>
        </p:nvSpPr>
        <p:spPr>
          <a:xfrm>
            <a:off x="330200" y="739775"/>
            <a:ext cx="6132513" cy="3449638"/>
          </a:xfrm>
        </p:spPr>
      </p:sp>
      <p:sp>
        <p:nvSpPr>
          <p:cNvPr id="3" name="Notes Placeholder 2"/>
          <p:cNvSpPr>
            <a:spLocks noGrp="1"/>
          </p:cNvSpPr>
          <p:nvPr>
            <p:ph type="body" idx="1"/>
          </p:nvPr>
        </p:nvSpPr>
        <p:spPr>
          <a:xfrm>
            <a:off x="477116" y="4681065"/>
            <a:ext cx="6090073" cy="2430470"/>
          </a:xfrm>
        </p:spPr>
        <p:txBody>
          <a:bodyPr>
            <a:normAutofit/>
          </a:bodyPr>
          <a:lstStyle/>
          <a:p>
            <a:r>
              <a:rPr lang="da-DK" dirty="0"/>
              <a:t>Læs mere om etablering af samarbejdsudvalg i Samarbejdsaftalen side 15 – 19.</a:t>
            </a:r>
          </a:p>
          <a:p>
            <a:r>
              <a:rPr lang="da-DK" dirty="0"/>
              <a:t>I kan få hjælp af </a:t>
            </a:r>
            <a:r>
              <a:rPr lang="da-DK" dirty="0" err="1"/>
              <a:t>TekSam</a:t>
            </a:r>
            <a:r>
              <a:rPr lang="da-DK" dirty="0"/>
              <a:t> til oprettelse af samarbejdsudvalg – også til at komme godt i gang.</a:t>
            </a:r>
          </a:p>
          <a:p>
            <a:r>
              <a:rPr lang="da-DK" dirty="0"/>
              <a:t>I koncerner med adskilte datterselskaber, som har et salgs- eller produktionsmæssigt samarbejde, anbefales det at oprette koncernudvalg, som sammensættes af repræsentanter fra datterselskabernes samarbejdsudvalg. I koncernudvalg drøftes spørgsmål af fælles interesse for datterselskaberne. </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17</a:t>
            </a:fld>
            <a:endParaRPr lang="da-DK" dirty="0"/>
          </a:p>
        </p:txBody>
      </p:sp>
    </p:spTree>
    <p:extLst>
      <p:ext uri="{BB962C8B-B14F-4D97-AF65-F5344CB8AC3E}">
        <p14:creationId xmlns:p14="http://schemas.microsoft.com/office/powerpoint/2010/main" val="481307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68DD0A-55A5-4FB8-A226-092EA6307EAC}"/>
              </a:ext>
            </a:extLst>
          </p:cNvPr>
          <p:cNvSpPr/>
          <p:nvPr/>
        </p:nvSpPr>
        <p:spPr>
          <a:xfrm>
            <a:off x="158478" y="6109037"/>
            <a:ext cx="5184576" cy="46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133" tIns="45567" rIns="91133" bIns="45567" rtlCol="0" anchor="ctr"/>
          <a:lstStyle/>
          <a:p>
            <a:pPr algn="ctr"/>
            <a:endParaRPr lang="en-US"/>
          </a:p>
        </p:txBody>
      </p:sp>
      <p:pic>
        <p:nvPicPr>
          <p:cNvPr id="6" name="Picture 5">
            <a:extLst>
              <a:ext uri="{FF2B5EF4-FFF2-40B4-BE49-F238E27FC236}">
                <a16:creationId xmlns:a16="http://schemas.microsoft.com/office/drawing/2014/main" id="{DBDE9404-AB06-4D50-BA11-154D572F22D3}"/>
              </a:ext>
            </a:extLst>
          </p:cNvPr>
          <p:cNvPicPr>
            <a:picLocks noChangeAspect="1"/>
          </p:cNvPicPr>
          <p:nvPr/>
        </p:nvPicPr>
        <p:blipFill rotWithShape="1">
          <a:blip r:embed="rId3"/>
          <a:srcRect l="35761" t="61491" r="29351" b="23852"/>
          <a:stretch/>
        </p:blipFill>
        <p:spPr>
          <a:xfrm>
            <a:off x="26652" y="6705009"/>
            <a:ext cx="6684555" cy="1861786"/>
          </a:xfrm>
          <a:prstGeom prst="rect">
            <a:avLst/>
          </a:prstGeom>
        </p:spPr>
      </p:pic>
      <p:sp>
        <p:nvSpPr>
          <p:cNvPr id="2" name="Slide Image Placeholder 1"/>
          <p:cNvSpPr>
            <a:spLocks noGrp="1" noRot="1" noChangeAspect="1"/>
          </p:cNvSpPr>
          <p:nvPr>
            <p:ph type="sldImg"/>
          </p:nvPr>
        </p:nvSpPr>
        <p:spPr>
          <a:xfrm>
            <a:off x="338138" y="741363"/>
            <a:ext cx="6121400" cy="3444875"/>
          </a:xfrm>
        </p:spPr>
      </p:sp>
      <p:sp>
        <p:nvSpPr>
          <p:cNvPr id="3" name="Notes Placeholder 2"/>
          <p:cNvSpPr>
            <a:spLocks noGrp="1"/>
          </p:cNvSpPr>
          <p:nvPr>
            <p:ph type="body" idx="1"/>
          </p:nvPr>
        </p:nvSpPr>
        <p:spPr>
          <a:xfrm>
            <a:off x="477118" y="4681066"/>
            <a:ext cx="6090073" cy="2502076"/>
          </a:xfrm>
        </p:spPr>
        <p:txBody>
          <a:bodyPr>
            <a:normAutofit/>
          </a:bodyPr>
          <a:lstStyle/>
          <a:p>
            <a:r>
              <a:rPr lang="da-DK" dirty="0"/>
              <a:t>Læs mere om sammensætningen af samarbejdsudvalg i Samarbejdsaftalen side 15 – 17.</a:t>
            </a:r>
          </a:p>
          <a:p>
            <a:r>
              <a:rPr lang="da-DK" dirty="0"/>
              <a:t>Såfremt der, inden valget til samarbejdsudvalget, stilles krav herom, kan b-siden i samarbejdsudvalget suppleres med repræsentanter for grupper, der ikke er repræsenteret gennem de ordinære samarbejdsudvalgsmedlemmer eller tillidsrepræsentanter.</a:t>
            </a:r>
          </a:p>
          <a:p>
            <a:r>
              <a:rPr lang="da-DK" dirty="0"/>
              <a:t>Med grupper forstås særlige faggrupper eller grupper med særlig uddannelse. </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18</a:t>
            </a:fld>
            <a:endParaRPr lang="da-DK" dirty="0"/>
          </a:p>
        </p:txBody>
      </p:sp>
    </p:spTree>
    <p:extLst>
      <p:ext uri="{BB962C8B-B14F-4D97-AF65-F5344CB8AC3E}">
        <p14:creationId xmlns:p14="http://schemas.microsoft.com/office/powerpoint/2010/main" val="1337577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875B55-216D-4D30-87F2-0ECA3283D8D9}"/>
              </a:ext>
            </a:extLst>
          </p:cNvPr>
          <p:cNvSpPr/>
          <p:nvPr/>
        </p:nvSpPr>
        <p:spPr>
          <a:xfrm>
            <a:off x="158478" y="6109034"/>
            <a:ext cx="5184576" cy="46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133" tIns="45567" rIns="91133" bIns="45567" rtlCol="0" anchor="ctr"/>
          <a:lstStyle/>
          <a:p>
            <a:pPr algn="ctr"/>
            <a:endParaRPr lang="en-US"/>
          </a:p>
        </p:txBody>
      </p:sp>
      <p:pic>
        <p:nvPicPr>
          <p:cNvPr id="6" name="Picture 5">
            <a:extLst>
              <a:ext uri="{FF2B5EF4-FFF2-40B4-BE49-F238E27FC236}">
                <a16:creationId xmlns:a16="http://schemas.microsoft.com/office/drawing/2014/main" id="{93B4866F-CDE0-4CAB-90BC-9C9FDF7DD78F}"/>
              </a:ext>
            </a:extLst>
          </p:cNvPr>
          <p:cNvPicPr>
            <a:picLocks noChangeAspect="1"/>
          </p:cNvPicPr>
          <p:nvPr/>
        </p:nvPicPr>
        <p:blipFill rotWithShape="1">
          <a:blip r:embed="rId3"/>
          <a:srcRect l="35761" t="61491" r="29351" b="23852"/>
          <a:stretch/>
        </p:blipFill>
        <p:spPr>
          <a:xfrm>
            <a:off x="26650" y="6705006"/>
            <a:ext cx="6684555" cy="1861787"/>
          </a:xfrm>
          <a:prstGeom prst="rect">
            <a:avLst/>
          </a:prstGeom>
        </p:spPr>
      </p:pic>
      <p:sp>
        <p:nvSpPr>
          <p:cNvPr id="2" name="Slide Image Placeholder 1"/>
          <p:cNvSpPr>
            <a:spLocks noGrp="1" noRot="1" noChangeAspect="1"/>
          </p:cNvSpPr>
          <p:nvPr>
            <p:ph type="sldImg"/>
          </p:nvPr>
        </p:nvSpPr>
        <p:spPr>
          <a:xfrm>
            <a:off x="344488" y="744538"/>
            <a:ext cx="6132512" cy="3451225"/>
          </a:xfrm>
        </p:spPr>
      </p:sp>
      <p:sp>
        <p:nvSpPr>
          <p:cNvPr id="3" name="Notes Placeholder 2"/>
          <p:cNvSpPr>
            <a:spLocks noGrp="1"/>
          </p:cNvSpPr>
          <p:nvPr>
            <p:ph type="body" idx="1"/>
          </p:nvPr>
        </p:nvSpPr>
        <p:spPr>
          <a:xfrm>
            <a:off x="477116" y="4681064"/>
            <a:ext cx="6090073" cy="2287256"/>
          </a:xfrm>
        </p:spPr>
        <p:txBody>
          <a:bodyPr>
            <a:normAutofit/>
          </a:bodyPr>
          <a:lstStyle/>
          <a:p>
            <a:r>
              <a:rPr lang="da-DK" i="1" dirty="0"/>
              <a:t>Gruppe a </a:t>
            </a:r>
            <a:r>
              <a:rPr lang="da-DK" dirty="0"/>
              <a:t>repræsenterer den ansvarlige virksomhedsledelse og de tekniske</a:t>
            </a:r>
          </a:p>
          <a:p>
            <a:r>
              <a:rPr lang="da-DK" dirty="0"/>
              <a:t>og merkantile funktionærer, der ikke kan være medlem af en arbejderorganisation</a:t>
            </a:r>
          </a:p>
          <a:p>
            <a:r>
              <a:rPr lang="da-DK" dirty="0"/>
              <a:t>i henhold til Hovedaftalens bestemmelse herom.</a:t>
            </a:r>
          </a:p>
          <a:p>
            <a:r>
              <a:rPr lang="da-DK" dirty="0"/>
              <a:t> </a:t>
            </a:r>
          </a:p>
          <a:p>
            <a:r>
              <a:rPr lang="da-DK" i="1" dirty="0"/>
              <a:t>Gruppe b </a:t>
            </a:r>
            <a:r>
              <a:rPr lang="da-DK" dirty="0"/>
              <a:t>repræsenterer de øvrige ansatte i virksomheden.</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19</a:t>
            </a:fld>
            <a:endParaRPr lang="da-DK" dirty="0"/>
          </a:p>
        </p:txBody>
      </p:sp>
    </p:spTree>
    <p:extLst>
      <p:ext uri="{BB962C8B-B14F-4D97-AF65-F5344CB8AC3E}">
        <p14:creationId xmlns:p14="http://schemas.microsoft.com/office/powerpoint/2010/main" val="494449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9725" y="744538"/>
            <a:ext cx="6137275" cy="3452812"/>
          </a:xfrm>
        </p:spPr>
      </p:sp>
      <p:sp>
        <p:nvSpPr>
          <p:cNvPr id="3" name="Notes Placeholder 2"/>
          <p:cNvSpPr>
            <a:spLocks noGrp="1"/>
          </p:cNvSpPr>
          <p:nvPr>
            <p:ph type="body" idx="1"/>
          </p:nvPr>
        </p:nvSpPr>
        <p:spPr/>
        <p:txBody>
          <a:bodyPr>
            <a:normAutofit/>
          </a:bodyPr>
          <a:lstStyle/>
          <a:p>
            <a:pPr defTabSz="911326">
              <a:defRPr/>
            </a:pPr>
            <a:r>
              <a:rPr lang="da-DK" dirty="0"/>
              <a:t>Læs mere herom i Samarbejdsaftalen side 12 - 13</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20</a:t>
            </a:fld>
            <a:endParaRPr lang="da-DK" dirty="0"/>
          </a:p>
        </p:txBody>
      </p:sp>
    </p:spTree>
    <p:extLst>
      <p:ext uri="{BB962C8B-B14F-4D97-AF65-F5344CB8AC3E}">
        <p14:creationId xmlns:p14="http://schemas.microsoft.com/office/powerpoint/2010/main" val="2179663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739775"/>
            <a:ext cx="6084887" cy="3424238"/>
          </a:xfrm>
        </p:spPr>
      </p:sp>
      <p:sp>
        <p:nvSpPr>
          <p:cNvPr id="3" name="Notes Placeholder 2"/>
          <p:cNvSpPr>
            <a:spLocks noGrp="1"/>
          </p:cNvSpPr>
          <p:nvPr>
            <p:ph type="body" idx="1"/>
          </p:nvPr>
        </p:nvSpPr>
        <p:spPr/>
        <p:txBody>
          <a:bodyPr>
            <a:normAutofit/>
          </a:bodyPr>
          <a:lstStyle/>
          <a:p>
            <a:pPr defTabSz="911326">
              <a:defRPr/>
            </a:pPr>
            <a:r>
              <a:rPr lang="da-DK" dirty="0"/>
              <a:t>Læs mere herom i Samarbejdsaftalen på side 10.</a:t>
            </a:r>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21</a:t>
            </a:fld>
            <a:endParaRPr lang="da-DK" dirty="0"/>
          </a:p>
        </p:txBody>
      </p:sp>
    </p:spTree>
    <p:extLst>
      <p:ext uri="{BB962C8B-B14F-4D97-AF65-F5344CB8AC3E}">
        <p14:creationId xmlns:p14="http://schemas.microsoft.com/office/powerpoint/2010/main" val="2289151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8775" y="739775"/>
            <a:ext cx="6105525" cy="3435350"/>
          </a:xfrm>
        </p:spPr>
      </p:sp>
      <p:sp>
        <p:nvSpPr>
          <p:cNvPr id="3" name="Notes Placeholder 2"/>
          <p:cNvSpPr>
            <a:spLocks noGrp="1"/>
          </p:cNvSpPr>
          <p:nvPr>
            <p:ph type="body" idx="1"/>
          </p:nvPr>
        </p:nvSpPr>
        <p:spPr/>
        <p:txBody>
          <a:bodyPr>
            <a:normAutofit/>
          </a:bodyPr>
          <a:lstStyle/>
          <a:p>
            <a:r>
              <a:rPr lang="da-DK" dirty="0"/>
              <a:t>Det er vigtigt, at SU har en dialog i forbindelse med større omlægninger og indførsel af ny teknologi, og tager hensyn til de berørte medarbejdere.</a:t>
            </a:r>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22</a:t>
            </a:fld>
            <a:endParaRPr lang="da-DK" dirty="0"/>
          </a:p>
        </p:txBody>
      </p:sp>
    </p:spTree>
    <p:extLst>
      <p:ext uri="{BB962C8B-B14F-4D97-AF65-F5344CB8AC3E}">
        <p14:creationId xmlns:p14="http://schemas.microsoft.com/office/powerpoint/2010/main" val="2911596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4</a:t>
            </a:fld>
            <a:endParaRPr lang="en-GB"/>
          </a:p>
        </p:txBody>
      </p:sp>
    </p:spTree>
    <p:extLst>
      <p:ext uri="{BB962C8B-B14F-4D97-AF65-F5344CB8AC3E}">
        <p14:creationId xmlns:p14="http://schemas.microsoft.com/office/powerpoint/2010/main" val="3130694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5125" y="739775"/>
            <a:ext cx="6097588" cy="3430588"/>
          </a:xfrm>
        </p:spPr>
      </p:sp>
      <p:sp>
        <p:nvSpPr>
          <p:cNvPr id="3" name="Notes Placeholder 2"/>
          <p:cNvSpPr>
            <a:spLocks noGrp="1"/>
          </p:cNvSpPr>
          <p:nvPr>
            <p:ph type="body" idx="1"/>
          </p:nvPr>
        </p:nvSpPr>
        <p:spPr/>
        <p:txBody>
          <a:bodyPr/>
          <a:lstStyle/>
          <a:p>
            <a:r>
              <a:rPr lang="da-DK" dirty="0"/>
              <a:t>Vores aktiviteter er mangeartede: </a:t>
            </a:r>
          </a:p>
          <a:p>
            <a:r>
              <a:rPr lang="da-DK" dirty="0"/>
              <a:t>Konsulenttjenesten, temadage, udgivelse af pjecer, nyhedsbreve og hjemmeside, projekter</a:t>
            </a:r>
            <a:r>
              <a:rPr lang="da-DK" dirty="0">
                <a:solidFill>
                  <a:srgbClr val="FF0000"/>
                </a:solidFill>
              </a:rPr>
              <a:t> </a:t>
            </a:r>
            <a:r>
              <a:rPr lang="da-DK" b="0" i="0" u="none" dirty="0">
                <a:solidFill>
                  <a:srgbClr val="FF0000"/>
                </a:solidFill>
              </a:rPr>
              <a:t>og</a:t>
            </a:r>
            <a:r>
              <a:rPr lang="da-DK" b="0" u="none" dirty="0">
                <a:solidFill>
                  <a:srgbClr val="FF0000"/>
                </a:solidFill>
              </a:rPr>
              <a:t> </a:t>
            </a:r>
            <a:r>
              <a:rPr lang="da-DK" dirty="0"/>
              <a:t>meget mere.</a:t>
            </a:r>
            <a:endParaRPr lang="en-US"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23</a:t>
            </a:fld>
            <a:endParaRPr lang="da-DK" dirty="0"/>
          </a:p>
        </p:txBody>
      </p:sp>
    </p:spTree>
    <p:extLst>
      <p:ext uri="{BB962C8B-B14F-4D97-AF65-F5344CB8AC3E}">
        <p14:creationId xmlns:p14="http://schemas.microsoft.com/office/powerpoint/2010/main" val="1993046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39</a:t>
            </a:fld>
            <a:endParaRPr lang="en-GB"/>
          </a:p>
        </p:txBody>
      </p:sp>
    </p:spTree>
    <p:extLst>
      <p:ext uri="{BB962C8B-B14F-4D97-AF65-F5344CB8AC3E}">
        <p14:creationId xmlns:p14="http://schemas.microsoft.com/office/powerpoint/2010/main" val="453808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40</a:t>
            </a:fld>
            <a:endParaRPr lang="en-GB"/>
          </a:p>
        </p:txBody>
      </p:sp>
    </p:spTree>
    <p:extLst>
      <p:ext uri="{BB962C8B-B14F-4D97-AF65-F5344CB8AC3E}">
        <p14:creationId xmlns:p14="http://schemas.microsoft.com/office/powerpoint/2010/main" val="2393179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41</a:t>
            </a:fld>
            <a:endParaRPr lang="en-GB"/>
          </a:p>
        </p:txBody>
      </p:sp>
    </p:spTree>
    <p:extLst>
      <p:ext uri="{BB962C8B-B14F-4D97-AF65-F5344CB8AC3E}">
        <p14:creationId xmlns:p14="http://schemas.microsoft.com/office/powerpoint/2010/main" val="2792775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42</a:t>
            </a:fld>
            <a:endParaRPr lang="en-GB"/>
          </a:p>
        </p:txBody>
      </p:sp>
    </p:spTree>
    <p:extLst>
      <p:ext uri="{BB962C8B-B14F-4D97-AF65-F5344CB8AC3E}">
        <p14:creationId xmlns:p14="http://schemas.microsoft.com/office/powerpoint/2010/main" val="2479383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43</a:t>
            </a:fld>
            <a:endParaRPr lang="en-GB"/>
          </a:p>
        </p:txBody>
      </p:sp>
    </p:spTree>
    <p:extLst>
      <p:ext uri="{BB962C8B-B14F-4D97-AF65-F5344CB8AC3E}">
        <p14:creationId xmlns:p14="http://schemas.microsoft.com/office/powerpoint/2010/main" val="276578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5</a:t>
            </a:fld>
            <a:endParaRPr lang="en-GB"/>
          </a:p>
        </p:txBody>
      </p:sp>
    </p:spTree>
    <p:extLst>
      <p:ext uri="{BB962C8B-B14F-4D97-AF65-F5344CB8AC3E}">
        <p14:creationId xmlns:p14="http://schemas.microsoft.com/office/powerpoint/2010/main" val="2272694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 am </a:t>
            </a:r>
            <a:r>
              <a:rPr lang="es-ES" dirty="0" err="1"/>
              <a:t>starting</a:t>
            </a:r>
            <a:r>
              <a:rPr lang="es-ES" dirty="0"/>
              <a:t> </a:t>
            </a:r>
            <a:r>
              <a:rPr lang="es-ES" dirty="0" err="1"/>
              <a:t>with</a:t>
            </a:r>
            <a:r>
              <a:rPr lang="es-ES" dirty="0"/>
              <a:t> </a:t>
            </a:r>
            <a:r>
              <a:rPr lang="es-ES" dirty="0" err="1"/>
              <a:t>the</a:t>
            </a:r>
            <a:r>
              <a:rPr lang="es-ES" dirty="0"/>
              <a:t> </a:t>
            </a:r>
            <a:r>
              <a:rPr lang="es-ES" dirty="0" err="1"/>
              <a:t>working</a:t>
            </a:r>
            <a:r>
              <a:rPr lang="es-ES" dirty="0"/>
              <a:t> </a:t>
            </a:r>
            <a:r>
              <a:rPr lang="es-ES" dirty="0" err="1"/>
              <a:t>methods</a:t>
            </a:r>
            <a:r>
              <a:rPr lang="es-ES" dirty="0"/>
              <a:t>, </a:t>
            </a:r>
            <a:r>
              <a:rPr lang="es-ES" dirty="0" err="1"/>
              <a:t>working</a:t>
            </a:r>
            <a:r>
              <a:rPr lang="es-ES" dirty="0"/>
              <a:t> </a:t>
            </a:r>
            <a:r>
              <a:rPr lang="es-ES" dirty="0" err="1"/>
              <a:t>methods</a:t>
            </a:r>
            <a:r>
              <a:rPr lang="es-ES" dirty="0"/>
              <a:t> has 2 </a:t>
            </a:r>
            <a:r>
              <a:rPr lang="es-ES" dirty="0" err="1"/>
              <a:t>parts</a:t>
            </a:r>
            <a:r>
              <a:rPr lang="es-ES" dirty="0"/>
              <a:t> </a:t>
            </a:r>
            <a:r>
              <a:rPr lang="es-ES" dirty="0" err="1"/>
              <a:t>aims</a:t>
            </a:r>
            <a:r>
              <a:rPr lang="es-ES" dirty="0"/>
              <a:t> and </a:t>
            </a:r>
            <a:r>
              <a:rPr lang="es-ES" dirty="0" err="1"/>
              <a:t>working</a:t>
            </a:r>
            <a:r>
              <a:rPr lang="es-ES" dirty="0"/>
              <a:t> </a:t>
            </a:r>
            <a:r>
              <a:rPr lang="es-ES" dirty="0" err="1"/>
              <a:t>methods</a:t>
            </a:r>
            <a:r>
              <a:rPr lang="es-ES" dirty="0"/>
              <a:t>.</a:t>
            </a:r>
          </a:p>
          <a:p>
            <a:endParaRPr lang="es-ES" dirty="0"/>
          </a:p>
          <a:p>
            <a:r>
              <a:rPr lang="es-ES" dirty="0" err="1"/>
              <a:t>The</a:t>
            </a:r>
            <a:r>
              <a:rPr lang="es-ES" dirty="0"/>
              <a:t> </a:t>
            </a:r>
            <a:r>
              <a:rPr lang="es-ES" dirty="0" err="1"/>
              <a:t>aims</a:t>
            </a:r>
            <a:r>
              <a:rPr lang="es-ES" dirty="0"/>
              <a:t>:</a:t>
            </a:r>
            <a:endParaRPr lang="en-GB" dirty="0"/>
          </a:p>
        </p:txBody>
      </p:sp>
      <p:sp>
        <p:nvSpPr>
          <p:cNvPr id="4" name="Slide Number Placeholder 3"/>
          <p:cNvSpPr>
            <a:spLocks noGrp="1"/>
          </p:cNvSpPr>
          <p:nvPr>
            <p:ph type="sldNum" sz="quarter" idx="10"/>
          </p:nvPr>
        </p:nvSpPr>
        <p:spPr/>
        <p:txBody>
          <a:bodyPr/>
          <a:lstStyle/>
          <a:p>
            <a:fld id="{CA0BA433-4B62-4C46-B9FD-661AAD03A89D}" type="slidenum">
              <a:rPr lang="en-GB" smtClean="0"/>
              <a:t>6</a:t>
            </a:fld>
            <a:endParaRPr lang="en-GB"/>
          </a:p>
        </p:txBody>
      </p:sp>
    </p:spTree>
    <p:extLst>
      <p:ext uri="{BB962C8B-B14F-4D97-AF65-F5344CB8AC3E}">
        <p14:creationId xmlns:p14="http://schemas.microsoft.com/office/powerpoint/2010/main" val="1322083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746125"/>
            <a:ext cx="6148388" cy="3457575"/>
          </a:xfrm>
        </p:spPr>
      </p:sp>
      <p:sp>
        <p:nvSpPr>
          <p:cNvPr id="3" name="Notes Placeholder 2"/>
          <p:cNvSpPr>
            <a:spLocks noGrp="1"/>
          </p:cNvSpPr>
          <p:nvPr>
            <p:ph type="body" idx="1"/>
          </p:nvPr>
        </p:nvSpPr>
        <p:spPr/>
        <p:txBody>
          <a:bodyPr>
            <a:normAutofit/>
          </a:bodyPr>
          <a:lstStyle/>
          <a:p>
            <a:r>
              <a:rPr lang="da-DK" dirty="0"/>
              <a:t>Samarbejdsaftalen er en robust aftale, der kun er blevet </a:t>
            </a:r>
            <a:r>
              <a:rPr lang="da-DK" b="1" dirty="0"/>
              <a:t>redigeret 7 gange siden 1947</a:t>
            </a:r>
            <a:r>
              <a:rPr lang="da-DK" dirty="0"/>
              <a:t>. </a:t>
            </a:r>
          </a:p>
          <a:p>
            <a:r>
              <a:rPr lang="da-DK" dirty="0"/>
              <a:t>Den seneste revision skete i 2006, da de europæiske regler om information og høring af medarbejdere på arbejdspladsen blev indført i Danmark via Samarbejdsaftalen.</a:t>
            </a:r>
          </a:p>
          <a:p>
            <a:r>
              <a:rPr lang="da-DK" dirty="0"/>
              <a:t>Redigeringerne i Samarbejdsaftalen har fulgt udviklingen i samfundet, og er derfor stadig en </a:t>
            </a:r>
            <a:r>
              <a:rPr lang="da-DK" dirty="0" err="1"/>
              <a:t>tidsvarende</a:t>
            </a:r>
            <a:r>
              <a:rPr lang="da-DK" dirty="0"/>
              <a:t> aftale for samarbejdet på virksomheder.</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8</a:t>
            </a:fld>
            <a:endParaRPr lang="da-DK" dirty="0"/>
          </a:p>
        </p:txBody>
      </p:sp>
    </p:spTree>
    <p:extLst>
      <p:ext uri="{BB962C8B-B14F-4D97-AF65-F5344CB8AC3E}">
        <p14:creationId xmlns:p14="http://schemas.microsoft.com/office/powerpoint/2010/main" val="2711550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2113" y="739775"/>
            <a:ext cx="6084887" cy="3424238"/>
          </a:xfrm>
        </p:spPr>
      </p:sp>
      <p:sp>
        <p:nvSpPr>
          <p:cNvPr id="3" name="Notes Placeholder 2"/>
          <p:cNvSpPr>
            <a:spLocks noGrp="1"/>
          </p:cNvSpPr>
          <p:nvPr>
            <p:ph type="body" idx="1"/>
          </p:nvPr>
        </p:nvSpPr>
        <p:spPr/>
        <p:txBody>
          <a:bodyPr>
            <a:normAutofit/>
          </a:bodyPr>
          <a:lstStyle/>
          <a:p>
            <a:r>
              <a:rPr lang="da-DK" dirty="0"/>
              <a:t>Hovedorganisationerne er enige om, at en stadig forbedring af virksomhedernes konkurrencedygtighed, samt de ansattes arbejdstilfredshed er en forudsætning for virksomhedernes fortsatte udvikling, og for større trivsel og tryghed for medarbejderne.</a:t>
            </a:r>
          </a:p>
          <a:p>
            <a:r>
              <a:rPr lang="da-DK" dirty="0"/>
              <a:t>Der er enighed om, at dette realiseres gennem et systematisk samarbejde mellem ledelse og ansatte på alle niveauer i virksomheden.</a:t>
            </a:r>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9</a:t>
            </a:fld>
            <a:endParaRPr lang="da-DK" dirty="0"/>
          </a:p>
        </p:txBody>
      </p:sp>
    </p:spTree>
    <p:extLst>
      <p:ext uri="{BB962C8B-B14F-4D97-AF65-F5344CB8AC3E}">
        <p14:creationId xmlns:p14="http://schemas.microsoft.com/office/powerpoint/2010/main" val="46118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739775"/>
            <a:ext cx="6083300" cy="3422650"/>
          </a:xfrm>
        </p:spPr>
      </p:sp>
      <p:sp>
        <p:nvSpPr>
          <p:cNvPr id="3" name="Notes Placeholder 2"/>
          <p:cNvSpPr>
            <a:spLocks noGrp="1"/>
          </p:cNvSpPr>
          <p:nvPr>
            <p:ph type="body" idx="1"/>
          </p:nvPr>
        </p:nvSpPr>
        <p:spPr/>
        <p:txBody>
          <a:bodyPr>
            <a:normAutofit/>
          </a:bodyPr>
          <a:lstStyle/>
          <a:p>
            <a:endParaRPr lang="da-DK"/>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10</a:t>
            </a:fld>
            <a:endParaRPr lang="da-DK" dirty="0"/>
          </a:p>
        </p:txBody>
      </p:sp>
    </p:spTree>
    <p:extLst>
      <p:ext uri="{BB962C8B-B14F-4D97-AF65-F5344CB8AC3E}">
        <p14:creationId xmlns:p14="http://schemas.microsoft.com/office/powerpoint/2010/main" val="188779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739775"/>
            <a:ext cx="6083300" cy="3422650"/>
          </a:xfrm>
        </p:spPr>
      </p:sp>
      <p:sp>
        <p:nvSpPr>
          <p:cNvPr id="3" name="Notes Placeholder 2"/>
          <p:cNvSpPr>
            <a:spLocks noGrp="1"/>
          </p:cNvSpPr>
          <p:nvPr>
            <p:ph type="body" idx="1"/>
          </p:nvPr>
        </p:nvSpPr>
        <p:spPr/>
        <p:txBody>
          <a:bodyPr>
            <a:normAutofit/>
          </a:bodyPr>
          <a:lstStyle/>
          <a:p>
            <a:r>
              <a:rPr lang="da-DK" dirty="0"/>
              <a:t>Samarbejdsaftalen bygger på at forsøge at opnå enighed. Et mål er at samarbejde om, hvordan små og store problemer kan løses til begge parters tilfredshed.</a:t>
            </a:r>
          </a:p>
          <a:p>
            <a:r>
              <a:rPr lang="da-DK" dirty="0"/>
              <a:t>Der stemmes ikke i et samarbejdsudvalg – kan der ikke opnås enighed, må der findes løsninger et andet sted, f.eks. via lovgivning, overenskomster eller ledelsesretten.</a:t>
            </a:r>
          </a:p>
          <a:p>
            <a:r>
              <a:rPr lang="da-DK" dirty="0"/>
              <a:t>Langt de fleste bestemmelser i Samarbejdsaften kan ved enighed tilpasses den enkelte virksomhed.</a:t>
            </a:r>
          </a:p>
          <a:p>
            <a:endParaRPr lang="da-DK" dirty="0"/>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11</a:t>
            </a:fld>
            <a:endParaRPr lang="da-DK" dirty="0"/>
          </a:p>
        </p:txBody>
      </p:sp>
    </p:spTree>
    <p:extLst>
      <p:ext uri="{BB962C8B-B14F-4D97-AF65-F5344CB8AC3E}">
        <p14:creationId xmlns:p14="http://schemas.microsoft.com/office/powerpoint/2010/main" val="1536328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D28DC4-C5A8-462D-BD6B-F9435A7F459F}"/>
              </a:ext>
            </a:extLst>
          </p:cNvPr>
          <p:cNvSpPr/>
          <p:nvPr/>
        </p:nvSpPr>
        <p:spPr>
          <a:xfrm>
            <a:off x="158478" y="6109034"/>
            <a:ext cx="5184576" cy="46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133" tIns="45567" rIns="91133" bIns="45567" rtlCol="0" anchor="ctr"/>
          <a:lstStyle/>
          <a:p>
            <a:pPr algn="ctr"/>
            <a:endParaRPr lang="en-US"/>
          </a:p>
        </p:txBody>
      </p:sp>
      <p:pic>
        <p:nvPicPr>
          <p:cNvPr id="6" name="Picture 5">
            <a:extLst>
              <a:ext uri="{FF2B5EF4-FFF2-40B4-BE49-F238E27FC236}">
                <a16:creationId xmlns:a16="http://schemas.microsoft.com/office/drawing/2014/main" id="{EF3C4990-CE5B-43A2-A42B-05F004C17AE0}"/>
              </a:ext>
            </a:extLst>
          </p:cNvPr>
          <p:cNvPicPr>
            <a:picLocks noChangeAspect="1"/>
          </p:cNvPicPr>
          <p:nvPr/>
        </p:nvPicPr>
        <p:blipFill rotWithShape="1">
          <a:blip r:embed="rId3"/>
          <a:srcRect l="35761" t="61491" r="29351" b="23852"/>
          <a:stretch/>
        </p:blipFill>
        <p:spPr>
          <a:xfrm>
            <a:off x="26650" y="6705006"/>
            <a:ext cx="6684555" cy="1861787"/>
          </a:xfrm>
          <a:prstGeom prst="rect">
            <a:avLst/>
          </a:prstGeom>
        </p:spPr>
      </p:pic>
      <p:sp>
        <p:nvSpPr>
          <p:cNvPr id="2" name="Slide Image Placeholder 1"/>
          <p:cNvSpPr>
            <a:spLocks noGrp="1" noRot="1" noChangeAspect="1"/>
          </p:cNvSpPr>
          <p:nvPr>
            <p:ph type="sldImg"/>
          </p:nvPr>
        </p:nvSpPr>
        <p:spPr>
          <a:xfrm>
            <a:off x="350838" y="742950"/>
            <a:ext cx="6086475" cy="3424238"/>
          </a:xfrm>
        </p:spPr>
      </p:sp>
      <p:sp>
        <p:nvSpPr>
          <p:cNvPr id="3" name="Notes Placeholder 2"/>
          <p:cNvSpPr>
            <a:spLocks noGrp="1"/>
          </p:cNvSpPr>
          <p:nvPr>
            <p:ph type="body" idx="1"/>
          </p:nvPr>
        </p:nvSpPr>
        <p:spPr>
          <a:xfrm>
            <a:off x="477116" y="4681066"/>
            <a:ext cx="6090073" cy="2931720"/>
          </a:xfrm>
        </p:spPr>
        <p:txBody>
          <a:bodyPr>
            <a:normAutofit/>
          </a:bodyPr>
          <a:lstStyle/>
          <a:p>
            <a:r>
              <a:rPr lang="da-DK" dirty="0"/>
              <a:t>Udviklingen af det daglige samarbejde bygger på samspil mellem ledelse og ansatte. Motiverende ledelsesformer, aktiv medvirken fra medarbejdere og deres valgte tillidsrepræsentanter er nødvendige betingelser for udvikling af samarbejdet i virksomheden.</a:t>
            </a:r>
          </a:p>
          <a:p>
            <a:r>
              <a:rPr lang="da-DK" dirty="0"/>
              <a:t>Anvend ledelses-, samarbejds- og informationsformer, der tilskynder til, at flest mulige medarbejdere inddrages i tilrettelæggelsen og organiseringen af det daglige arbejde. Derved sikres de ansattes medvirken til ved deres viden, indsigt og erfaring at bidrage til en udvikling af virksomheden, og til at den daglige drift af de enkelte afdelinger i virksomheden kan foregå på en hensigtsmæssig og effektiv måde.</a:t>
            </a:r>
          </a:p>
          <a:p>
            <a:endParaRPr lang="da-DK" dirty="0"/>
          </a:p>
        </p:txBody>
      </p:sp>
      <p:sp>
        <p:nvSpPr>
          <p:cNvPr id="4" name="Slide Number Placeholder 3"/>
          <p:cNvSpPr>
            <a:spLocks noGrp="1"/>
          </p:cNvSpPr>
          <p:nvPr>
            <p:ph type="sldNum" sz="quarter" idx="10"/>
          </p:nvPr>
        </p:nvSpPr>
        <p:spPr/>
        <p:txBody>
          <a:bodyPr/>
          <a:lstStyle/>
          <a:p>
            <a:pPr>
              <a:defRPr/>
            </a:pPr>
            <a:fld id="{FBD1F90C-27EC-487A-BC84-EE65B2F8B826}" type="slidenum">
              <a:rPr lang="da-DK" smtClean="0"/>
              <a:pPr>
                <a:defRPr/>
              </a:pPr>
              <a:t>12</a:t>
            </a:fld>
            <a:endParaRPr lang="da-DK" dirty="0"/>
          </a:p>
        </p:txBody>
      </p:sp>
    </p:spTree>
    <p:extLst>
      <p:ext uri="{BB962C8B-B14F-4D97-AF65-F5344CB8AC3E}">
        <p14:creationId xmlns:p14="http://schemas.microsoft.com/office/powerpoint/2010/main" val="1686438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F7A6-1D83-4B96-88C6-D245EFCB64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EFCD7D7-348A-44A7-B817-7EEE9A6C5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AA7F461-3879-48E2-842F-F44E3A5618A1}"/>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7CE588E8-7F40-4EC6-8D8C-61DF3EEDB3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22C731-409E-415E-B6F3-05C3057A685D}"/>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703876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0B30C-9608-41D5-9E64-370139AE62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DA673B-25FC-49A3-96CD-BE5222C8CE8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5C3777-E634-4724-83D0-2BF756305341}"/>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7FAF76AB-9622-48C8-9513-7030B07E20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4FCA5A-7547-4253-B57E-EC508F641F01}"/>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265596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EEA54F-2F69-4AB1-BA52-DE76D5F178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FDDB96-FFCB-4FDB-AA30-C47A6D45C73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D208E-2C1F-48E0-8B99-FDC0B64BB5B5}"/>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AFE856EE-B884-4802-8432-703BB4461C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5B3D8B-41D3-48D0-8B2C-454179CD027D}"/>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1101232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hapter slid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A53F42-8D17-15A7-9636-FF9003E402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1" b="11"/>
          <a:stretch/>
        </p:blipFill>
        <p:spPr>
          <a:xfrm>
            <a:off x="0" y="0"/>
            <a:ext cx="12188616" cy="6858000"/>
          </a:xfrm>
          <a:prstGeom prst="rect">
            <a:avLst/>
          </a:prstGeom>
        </p:spPr>
      </p:pic>
      <p:sp>
        <p:nvSpPr>
          <p:cNvPr id="32" name="Rectangle 31">
            <a:extLst>
              <a:ext uri="{FF2B5EF4-FFF2-40B4-BE49-F238E27FC236}">
                <a16:creationId xmlns:a16="http://schemas.microsoft.com/office/drawing/2014/main" id="{FB9D5860-869C-BD18-7822-DF05EF6E231F}"/>
              </a:ext>
            </a:extLst>
          </p:cNvPr>
          <p:cNvSpPr/>
          <p:nvPr userDrawn="1"/>
        </p:nvSpPr>
        <p:spPr>
          <a:xfrm>
            <a:off x="0" y="624416"/>
            <a:ext cx="6096000" cy="6233583"/>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sp>
        <p:nvSpPr>
          <p:cNvPr id="2" name="Title 1"/>
          <p:cNvSpPr>
            <a:spLocks noGrp="1"/>
          </p:cNvSpPr>
          <p:nvPr userDrawn="1">
            <p:ph type="ctrTitle" hasCustomPrompt="1"/>
          </p:nvPr>
        </p:nvSpPr>
        <p:spPr>
          <a:xfrm>
            <a:off x="628652" y="1218853"/>
            <a:ext cx="4800000" cy="2191177"/>
          </a:xfrm>
        </p:spPr>
        <p:txBody>
          <a:bodyPr wrap="square" anchor="b" anchorCtr="0">
            <a:spAutoFit/>
          </a:bodyPr>
          <a:lstStyle>
            <a:lvl1pPr algn="l">
              <a:lnSpc>
                <a:spcPct val="85000"/>
              </a:lnSpc>
              <a:defRPr sz="5333" b="0">
                <a:solidFill>
                  <a:schemeClr val="bg1"/>
                </a:solidFill>
              </a:defRPr>
            </a:lvl1pPr>
          </a:lstStyle>
          <a:p>
            <a:r>
              <a:rPr lang="en-US" dirty="0"/>
              <a:t>Title of your amazing presentation</a:t>
            </a:r>
          </a:p>
        </p:txBody>
      </p:sp>
      <p:sp>
        <p:nvSpPr>
          <p:cNvPr id="3" name="Subtitle 2"/>
          <p:cNvSpPr>
            <a:spLocks noGrp="1"/>
          </p:cNvSpPr>
          <p:nvPr userDrawn="1">
            <p:ph type="subTitle" idx="1" hasCustomPrompt="1"/>
          </p:nvPr>
        </p:nvSpPr>
        <p:spPr>
          <a:xfrm>
            <a:off x="628652" y="3714711"/>
            <a:ext cx="4800000" cy="553998"/>
          </a:xfrm>
          <a:prstGeom prst="rect">
            <a:avLst/>
          </a:prstGeom>
        </p:spPr>
        <p:txBody>
          <a:bodyPr>
            <a:spAutoFit/>
          </a:bodyPr>
          <a:lstStyle>
            <a:lvl1pPr marL="0" indent="0" algn="l">
              <a:lnSpc>
                <a:spcPct val="100000"/>
              </a:lnSpc>
              <a:spcAft>
                <a:spcPts val="800"/>
              </a:spcAft>
              <a:buNone/>
              <a:defRPr sz="3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Subtitle goes here</a:t>
            </a:r>
          </a:p>
        </p:txBody>
      </p:sp>
      <p:pic>
        <p:nvPicPr>
          <p:cNvPr id="31" name="Graphic 30">
            <a:extLst>
              <a:ext uri="{FF2B5EF4-FFF2-40B4-BE49-F238E27FC236}">
                <a16:creationId xmlns:a16="http://schemas.microsoft.com/office/drawing/2014/main" id="{F44E5C5B-0207-DF56-2FD3-DF09DC65B6A8}"/>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2" r="-206775"/>
          <a:stretch/>
        </p:blipFill>
        <p:spPr>
          <a:xfrm>
            <a:off x="0" y="0"/>
            <a:ext cx="6096000" cy="624000"/>
          </a:xfrm>
          <a:prstGeom prst="rect">
            <a:avLst/>
          </a:prstGeom>
        </p:spPr>
      </p:pic>
    </p:spTree>
    <p:extLst>
      <p:ext uri="{BB962C8B-B14F-4D97-AF65-F5344CB8AC3E}">
        <p14:creationId xmlns:p14="http://schemas.microsoft.com/office/powerpoint/2010/main" val="287130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1000" fill="hold"/>
                                        <p:tgtEl>
                                          <p:spTgt spid="31"/>
                                        </p:tgtEl>
                                        <p:attrNameLst>
                                          <p:attrName>ppt_x</p:attrName>
                                        </p:attrNameLst>
                                      </p:cBhvr>
                                      <p:tavLst>
                                        <p:tav tm="0">
                                          <p:val>
                                            <p:strVal val="0-#ppt_w/2"/>
                                          </p:val>
                                        </p:tav>
                                        <p:tav tm="100000">
                                          <p:val>
                                            <p:strVal val="#ppt_x"/>
                                          </p:val>
                                        </p:tav>
                                      </p:tavLst>
                                    </p:anim>
                                    <p:anim calcmode="lin" valueType="num">
                                      <p:cBhvr additive="base">
                                        <p:cTn id="8" dur="10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8" decel="5000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1000" fill="hold"/>
                                        <p:tgtEl>
                                          <p:spTgt spid="32"/>
                                        </p:tgtEl>
                                        <p:attrNameLst>
                                          <p:attrName>ppt_x</p:attrName>
                                        </p:attrNameLst>
                                      </p:cBhvr>
                                      <p:tavLst>
                                        <p:tav tm="0">
                                          <p:val>
                                            <p:strVal val="0-#ppt_w/2"/>
                                          </p:val>
                                        </p:tav>
                                        <p:tav tm="100000">
                                          <p:val>
                                            <p:strVal val="#ppt_x"/>
                                          </p:val>
                                        </p:tav>
                                      </p:tavLst>
                                    </p:anim>
                                    <p:anim calcmode="lin" valueType="num">
                                      <p:cBhvr additive="base">
                                        <p:cTn id="12" dur="1000" fill="hold"/>
                                        <p:tgtEl>
                                          <p:spTgt spid="32"/>
                                        </p:tgtEl>
                                        <p:attrNameLst>
                                          <p:attrName>ppt_y</p:attrName>
                                        </p:attrNameLst>
                                      </p:cBhvr>
                                      <p:tavLst>
                                        <p:tav tm="0">
                                          <p:val>
                                            <p:strVal val="#ppt_y"/>
                                          </p:val>
                                        </p:tav>
                                        <p:tav tm="100000">
                                          <p:val>
                                            <p:strVal val="#ppt_y"/>
                                          </p:val>
                                        </p:tav>
                                      </p:tavLst>
                                    </p:anim>
                                  </p:childTnLst>
                                </p:cTn>
                              </p:par>
                              <p:par>
                                <p:cTn id="13" presetID="2" presetClass="entr" presetSubtype="8" decel="5000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000" fill="hold"/>
                                        <p:tgtEl>
                                          <p:spTgt spid="2"/>
                                        </p:tgtEl>
                                        <p:attrNameLst>
                                          <p:attrName>ppt_x</p:attrName>
                                        </p:attrNameLst>
                                      </p:cBhvr>
                                      <p:tavLst>
                                        <p:tav tm="0">
                                          <p:val>
                                            <p:strVal val="0-#ppt_w/2"/>
                                          </p:val>
                                        </p:tav>
                                        <p:tav tm="100000">
                                          <p:val>
                                            <p:strVal val="#ppt_x"/>
                                          </p:val>
                                        </p:tav>
                                      </p:tavLst>
                                    </p:anim>
                                    <p:anim calcmode="lin" valueType="num">
                                      <p:cBhvr additive="base">
                                        <p:cTn id="16" dur="10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8" decel="5000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0-#ppt_w/2"/>
                                          </p:val>
                                        </p:tav>
                                        <p:tav tm="100000">
                                          <p:val>
                                            <p:strVal val="#ppt_x"/>
                                          </p:val>
                                        </p:tav>
                                      </p:tavLst>
                                    </p:anim>
                                    <p:anim calcmode="lin" valueType="num">
                                      <p:cBhvr additive="base">
                                        <p:cTn id="20"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 grpId="0"/>
      <p:bldP spid="3" grpId="0">
        <p:tmplLst>
          <p:tmpl>
            <p:tnLst>
              <p:par>
                <p:cTn presetID="2" presetClass="entr" presetSubtype="8" decel="5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2476489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444272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4023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1811146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1463570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427516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194693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51878-A2FF-4E0C-8AE4-1EEA5108DA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49327B-218D-4DC8-9DAC-83BC544B49B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1481C-39E4-4DBA-9A69-21950582F31B}"/>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51753507-8682-4188-ABED-8587A88B09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6C280C-A5A4-4354-8DB1-24735E4A1675}"/>
              </a:ext>
            </a:extLst>
          </p:cNvPr>
          <p:cNvSpPr>
            <a:spLocks noGrp="1"/>
          </p:cNvSpPr>
          <p:nvPr>
            <p:ph type="sldNum" sz="quarter" idx="12"/>
          </p:nvPr>
        </p:nvSpPr>
        <p:spPr/>
        <p:txBody>
          <a:bodyPr/>
          <a:lstStyle/>
          <a:p>
            <a:fld id="{4E0081BC-FCAC-4ED9-A769-56CB4635B558}" type="slidenum">
              <a:rPr lang="en-GB" smtClean="0"/>
              <a:t>‹N°›</a:t>
            </a:fld>
            <a:endParaRPr lang="en-GB"/>
          </a:p>
        </p:txBody>
      </p:sp>
      <p:pic>
        <p:nvPicPr>
          <p:cNvPr id="7" name="Picture 6">
            <a:extLst>
              <a:ext uri="{FF2B5EF4-FFF2-40B4-BE49-F238E27FC236}">
                <a16:creationId xmlns:a16="http://schemas.microsoft.com/office/drawing/2014/main" id="{EF46C59B-C480-43F2-8B3B-FE148769FA5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905773" y="1293961"/>
            <a:ext cx="2880000" cy="57705"/>
          </a:xfrm>
          <a:prstGeom prst="rect">
            <a:avLst/>
          </a:prstGeom>
        </p:spPr>
      </p:pic>
    </p:spTree>
    <p:extLst>
      <p:ext uri="{BB962C8B-B14F-4D97-AF65-F5344CB8AC3E}">
        <p14:creationId xmlns:p14="http://schemas.microsoft.com/office/powerpoint/2010/main" val="1569563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2629310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970208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892976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46122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13242925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23551453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75DBCE-6318-032F-0214-EC73430B9118}"/>
              </a:ext>
            </a:extLst>
          </p:cNvPr>
          <p:cNvPicPr>
            <a:picLocks noChangeAspect="1"/>
          </p:cNvPicPr>
          <p:nvPr/>
        </p:nvPicPr>
        <p:blipFill>
          <a:blip r:embed="rId2"/>
          <a:srcRect l="135" r="135"/>
          <a:stretch/>
        </p:blipFill>
        <p:spPr>
          <a:xfrm>
            <a:off x="0" y="623454"/>
            <a:ext cx="621768" cy="6234545"/>
          </a:xfrm>
          <a:prstGeom prst="rect">
            <a:avLst/>
          </a:prstGeom>
        </p:spPr>
      </p:pic>
      <p:grpSp>
        <p:nvGrpSpPr>
          <p:cNvPr id="23" name="Group 22">
            <a:extLst>
              <a:ext uri="{FF2B5EF4-FFF2-40B4-BE49-F238E27FC236}">
                <a16:creationId xmlns:a16="http://schemas.microsoft.com/office/drawing/2014/main" id="{948B7294-B31F-4E71-1755-34007E1065E0}"/>
              </a:ext>
            </a:extLst>
          </p:cNvPr>
          <p:cNvGrpSpPr/>
          <p:nvPr userDrawn="1"/>
        </p:nvGrpSpPr>
        <p:grpSpPr>
          <a:xfrm>
            <a:off x="1" y="1"/>
            <a:ext cx="623455" cy="624417"/>
            <a:chOff x="0" y="0"/>
            <a:chExt cx="467591" cy="468313"/>
          </a:xfrm>
        </p:grpSpPr>
        <p:sp>
          <p:nvSpPr>
            <p:cNvPr id="22" name="Rectangle 21">
              <a:extLst>
                <a:ext uri="{FF2B5EF4-FFF2-40B4-BE49-F238E27FC236}">
                  <a16:creationId xmlns:a16="http://schemas.microsoft.com/office/drawing/2014/main" id="{23AF8142-01F6-0DBA-6FAD-692E5C9641F9}"/>
                </a:ext>
              </a:extLst>
            </p:cNvPr>
            <p:cNvSpPr/>
            <p:nvPr userDrawn="1"/>
          </p:nvSpPr>
          <p:spPr>
            <a:xfrm>
              <a:off x="0" y="0"/>
              <a:ext cx="467591" cy="4683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grpSp>
          <p:nvGrpSpPr>
            <p:cNvPr id="14" name="Graphic 10">
              <a:extLst>
                <a:ext uri="{FF2B5EF4-FFF2-40B4-BE49-F238E27FC236}">
                  <a16:creationId xmlns:a16="http://schemas.microsoft.com/office/drawing/2014/main" id="{7CC097CF-FF62-B9AC-E0FA-7A78A280D7EF}"/>
                </a:ext>
              </a:extLst>
            </p:cNvPr>
            <p:cNvGrpSpPr/>
            <p:nvPr/>
          </p:nvGrpSpPr>
          <p:grpSpPr>
            <a:xfrm>
              <a:off x="85759" y="114230"/>
              <a:ext cx="296072" cy="239853"/>
              <a:chOff x="75214" y="112793"/>
              <a:chExt cx="296072" cy="239853"/>
            </a:xfrm>
          </p:grpSpPr>
          <p:sp>
            <p:nvSpPr>
              <p:cNvPr id="15" name="Freeform: Shape 14">
                <a:extLst>
                  <a:ext uri="{FF2B5EF4-FFF2-40B4-BE49-F238E27FC236}">
                    <a16:creationId xmlns:a16="http://schemas.microsoft.com/office/drawing/2014/main" id="{5999F086-2768-FF6A-A37C-AEDEE54CF249}"/>
                  </a:ext>
                </a:extLst>
              </p:cNvPr>
              <p:cNvSpPr/>
              <p:nvPr/>
            </p:nvSpPr>
            <p:spPr>
              <a:xfrm>
                <a:off x="75214" y="293941"/>
                <a:ext cx="59318" cy="58705"/>
              </a:xfrm>
              <a:custGeom>
                <a:avLst/>
                <a:gdLst>
                  <a:gd name="connsiteX0" fmla="*/ 27 w 59318"/>
                  <a:gd name="connsiteY0" fmla="*/ 40 h 58705"/>
                  <a:gd name="connsiteX1" fmla="*/ 59346 w 59318"/>
                  <a:gd name="connsiteY1" fmla="*/ 40 h 58705"/>
                  <a:gd name="connsiteX2" fmla="*/ 59346 w 59318"/>
                  <a:gd name="connsiteY2" fmla="*/ 58746 h 58705"/>
                  <a:gd name="connsiteX3" fmla="*/ 27 w 59318"/>
                  <a:gd name="connsiteY3" fmla="*/ 58746 h 58705"/>
                </a:gdLst>
                <a:ahLst/>
                <a:cxnLst>
                  <a:cxn ang="0">
                    <a:pos x="connsiteX0" y="connsiteY0"/>
                  </a:cxn>
                  <a:cxn ang="0">
                    <a:pos x="connsiteX1" y="connsiteY1"/>
                  </a:cxn>
                  <a:cxn ang="0">
                    <a:pos x="connsiteX2" y="connsiteY2"/>
                  </a:cxn>
                  <a:cxn ang="0">
                    <a:pos x="connsiteX3" y="connsiteY3"/>
                  </a:cxn>
                </a:cxnLst>
                <a:rect l="l" t="t" r="r" b="b"/>
                <a:pathLst>
                  <a:path w="59318" h="58705">
                    <a:moveTo>
                      <a:pt x="27" y="40"/>
                    </a:moveTo>
                    <a:lnTo>
                      <a:pt x="59346" y="40"/>
                    </a:lnTo>
                    <a:lnTo>
                      <a:pt x="59346" y="58746"/>
                    </a:lnTo>
                    <a:lnTo>
                      <a:pt x="27" y="58746"/>
                    </a:lnTo>
                    <a:close/>
                  </a:path>
                </a:pathLst>
              </a:custGeom>
              <a:solidFill>
                <a:srgbClr val="1600FF"/>
              </a:solidFill>
              <a:ln w="2792" cap="flat">
                <a:noFill/>
                <a:prstDash val="solid"/>
                <a:miter/>
              </a:ln>
            </p:spPr>
            <p:txBody>
              <a:bodyPr rtlCol="0" anchor="ctr"/>
              <a:lstStyle/>
              <a:p>
                <a:endParaRPr lang="nl-BE" sz="2400"/>
              </a:p>
            </p:txBody>
          </p:sp>
          <p:sp>
            <p:nvSpPr>
              <p:cNvPr id="16" name="Freeform: Shape 15">
                <a:extLst>
                  <a:ext uri="{FF2B5EF4-FFF2-40B4-BE49-F238E27FC236}">
                    <a16:creationId xmlns:a16="http://schemas.microsoft.com/office/drawing/2014/main" id="{C4727F9D-4886-9278-D4F2-B0FC339E0A06}"/>
                  </a:ext>
                </a:extLst>
              </p:cNvPr>
              <p:cNvSpPr/>
              <p:nvPr/>
            </p:nvSpPr>
            <p:spPr>
              <a:xfrm>
                <a:off x="161520" y="112793"/>
                <a:ext cx="209766" cy="239853"/>
              </a:xfrm>
              <a:custGeom>
                <a:avLst/>
                <a:gdLst>
                  <a:gd name="connsiteX0" fmla="*/ 131181 w 209766"/>
                  <a:gd name="connsiteY0" fmla="*/ 181188 h 239853"/>
                  <a:gd name="connsiteX1" fmla="*/ 69515 w 209766"/>
                  <a:gd name="connsiteY1" fmla="*/ 181188 h 239853"/>
                  <a:gd name="connsiteX2" fmla="*/ 55305 w 209766"/>
                  <a:gd name="connsiteY2" fmla="*/ 239894 h 239853"/>
                  <a:gd name="connsiteX3" fmla="*/ 28 w 209766"/>
                  <a:gd name="connsiteY3" fmla="*/ 239894 h 239853"/>
                  <a:gd name="connsiteX4" fmla="*/ 64431 w 209766"/>
                  <a:gd name="connsiteY4" fmla="*/ 5072 h 239853"/>
                  <a:gd name="connsiteX5" fmla="*/ 143044 w 209766"/>
                  <a:gd name="connsiteY5" fmla="*/ 40 h 239853"/>
                  <a:gd name="connsiteX6" fmla="*/ 209794 w 209766"/>
                  <a:gd name="connsiteY6" fmla="*/ 239894 h 239853"/>
                  <a:gd name="connsiteX7" fmla="*/ 145130 w 209766"/>
                  <a:gd name="connsiteY7" fmla="*/ 239894 h 239853"/>
                  <a:gd name="connsiteX8" fmla="*/ 131181 w 209766"/>
                  <a:gd name="connsiteY8" fmla="*/ 181188 h 239853"/>
                  <a:gd name="connsiteX9" fmla="*/ 79814 w 209766"/>
                  <a:gd name="connsiteY9" fmla="*/ 138869 h 239853"/>
                  <a:gd name="connsiteX10" fmla="*/ 121142 w 209766"/>
                  <a:gd name="connsiteY10" fmla="*/ 138869 h 239853"/>
                  <a:gd name="connsiteX11" fmla="*/ 100674 w 209766"/>
                  <a:gd name="connsiteY11" fmla="*/ 52940 h 239853"/>
                  <a:gd name="connsiteX12" fmla="*/ 79814 w 209766"/>
                  <a:gd name="connsiteY12" fmla="*/ 138869 h 23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766" h="239853">
                    <a:moveTo>
                      <a:pt x="131181" y="181188"/>
                    </a:moveTo>
                    <a:lnTo>
                      <a:pt x="69515" y="181188"/>
                    </a:lnTo>
                    <a:lnTo>
                      <a:pt x="55305" y="239894"/>
                    </a:lnTo>
                    <a:lnTo>
                      <a:pt x="28" y="239894"/>
                    </a:lnTo>
                    <a:lnTo>
                      <a:pt x="64431" y="5072"/>
                    </a:lnTo>
                    <a:lnTo>
                      <a:pt x="143044" y="40"/>
                    </a:lnTo>
                    <a:lnTo>
                      <a:pt x="209794" y="239894"/>
                    </a:lnTo>
                    <a:lnTo>
                      <a:pt x="145130" y="239894"/>
                    </a:lnTo>
                    <a:lnTo>
                      <a:pt x="131181" y="181188"/>
                    </a:lnTo>
                    <a:close/>
                    <a:moveTo>
                      <a:pt x="79814" y="138869"/>
                    </a:moveTo>
                    <a:lnTo>
                      <a:pt x="121142" y="138869"/>
                    </a:lnTo>
                    <a:lnTo>
                      <a:pt x="100674" y="52940"/>
                    </a:lnTo>
                    <a:lnTo>
                      <a:pt x="79814" y="138869"/>
                    </a:lnTo>
                    <a:close/>
                  </a:path>
                </a:pathLst>
              </a:custGeom>
              <a:solidFill>
                <a:srgbClr val="222223"/>
              </a:solidFill>
              <a:ln w="2792" cap="flat">
                <a:noFill/>
                <a:prstDash val="solid"/>
                <a:miter/>
              </a:ln>
            </p:spPr>
            <p:txBody>
              <a:bodyPr rtlCol="0" anchor="ctr"/>
              <a:lstStyle/>
              <a:p>
                <a:endParaRPr lang="nl-BE" sz="2400"/>
              </a:p>
            </p:txBody>
          </p:sp>
        </p:grpSp>
      </p:grpSp>
      <p:sp>
        <p:nvSpPr>
          <p:cNvPr id="2" name="Title 1">
            <a:extLst>
              <a:ext uri="{FF2B5EF4-FFF2-40B4-BE49-F238E27FC236}">
                <a16:creationId xmlns:a16="http://schemas.microsoft.com/office/drawing/2014/main" id="{E4469977-0F7C-CABB-154A-42999B033442}"/>
              </a:ext>
            </a:extLst>
          </p:cNvPr>
          <p:cNvSpPr>
            <a:spLocks noGrp="1"/>
          </p:cNvSpPr>
          <p:nvPr>
            <p:ph type="title" hasCustomPrompt="1"/>
          </p:nvPr>
        </p:nvSpPr>
        <p:spPr>
          <a:xfrm>
            <a:off x="1248608" y="637045"/>
            <a:ext cx="10320000" cy="546304"/>
          </a:xfrm>
        </p:spPr>
        <p:txBody>
          <a:bodyPr/>
          <a:lstStyle/>
          <a:p>
            <a:r>
              <a:rPr lang="en-US" dirty="0"/>
              <a:t>Slide title goes here</a:t>
            </a:r>
          </a:p>
        </p:txBody>
      </p:sp>
      <p:sp>
        <p:nvSpPr>
          <p:cNvPr id="3" name="Slide Number Placeholder 2">
            <a:extLst>
              <a:ext uri="{FF2B5EF4-FFF2-40B4-BE49-F238E27FC236}">
                <a16:creationId xmlns:a16="http://schemas.microsoft.com/office/drawing/2014/main" id="{742112FD-7C79-4491-5142-B764A8F30D68}"/>
              </a:ext>
            </a:extLst>
          </p:cNvPr>
          <p:cNvSpPr>
            <a:spLocks noGrp="1"/>
          </p:cNvSpPr>
          <p:nvPr>
            <p:ph type="sldNum" sz="quarter" idx="10"/>
          </p:nvPr>
        </p:nvSpPr>
        <p:spPr/>
        <p:txBody>
          <a:bodyPr/>
          <a:lstStyle/>
          <a:p>
            <a:fld id="{2066355A-084C-D24E-9AD2-7E4FC41EA627}" type="slidenum">
              <a:rPr lang="en-GB" noProof="0" smtClean="0"/>
              <a:pPr/>
              <a:t>‹N°›</a:t>
            </a:fld>
            <a:endParaRPr lang="en-GB" noProof="0" dirty="0"/>
          </a:p>
        </p:txBody>
      </p:sp>
      <p:sp>
        <p:nvSpPr>
          <p:cNvPr id="25" name="Text Placeholder 24">
            <a:extLst>
              <a:ext uri="{FF2B5EF4-FFF2-40B4-BE49-F238E27FC236}">
                <a16:creationId xmlns:a16="http://schemas.microsoft.com/office/drawing/2014/main" id="{F546BBC9-3DB8-B511-1F15-2C618E35A403}"/>
              </a:ext>
            </a:extLst>
          </p:cNvPr>
          <p:cNvSpPr>
            <a:spLocks noGrp="1"/>
          </p:cNvSpPr>
          <p:nvPr>
            <p:ph type="body" sz="quarter" idx="11"/>
          </p:nvPr>
        </p:nvSpPr>
        <p:spPr>
          <a:xfrm>
            <a:off x="1242592" y="1630363"/>
            <a:ext cx="10320000" cy="460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Tree>
    <p:extLst>
      <p:ext uri="{BB962C8B-B14F-4D97-AF65-F5344CB8AC3E}">
        <p14:creationId xmlns:p14="http://schemas.microsoft.com/office/powerpoint/2010/main" val="315148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Kun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709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godia">
    <p:bg>
      <p:bgPr>
        <a:solidFill>
          <a:srgbClr val="000000"/>
        </a:solidFill>
        <a:effectLst/>
      </p:bgPr>
    </p:bg>
    <p:spTree>
      <p:nvGrpSpPr>
        <p:cNvPr id="1" name=""/>
        <p:cNvGrpSpPr/>
        <p:nvPr/>
      </p:nvGrpSpPr>
      <p:grpSpPr>
        <a:xfrm>
          <a:off x="0" y="0"/>
          <a:ext cx="0" cy="0"/>
          <a:chOff x="0" y="0"/>
          <a:chExt cx="0" cy="0"/>
        </a:xfrm>
      </p:grpSpPr>
      <p:pic>
        <p:nvPicPr>
          <p:cNvPr id="4" name="Kuva 3"/>
          <p:cNvPicPr>
            <a:picLocks noChangeAspect="1"/>
          </p:cNvPicPr>
          <p:nvPr userDrawn="1"/>
        </p:nvPicPr>
        <p:blipFill>
          <a:blip r:embed="rId2"/>
          <a:stretch>
            <a:fillRect/>
          </a:stretch>
        </p:blipFill>
        <p:spPr>
          <a:xfrm>
            <a:off x="2772804" y="2634611"/>
            <a:ext cx="6418661" cy="1442395"/>
          </a:xfrm>
          <a:prstGeom prst="rect">
            <a:avLst/>
          </a:prstGeom>
        </p:spPr>
      </p:pic>
    </p:spTree>
    <p:extLst>
      <p:ext uri="{BB962C8B-B14F-4D97-AF65-F5344CB8AC3E}">
        <p14:creationId xmlns:p14="http://schemas.microsoft.com/office/powerpoint/2010/main" val="605664068"/>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dia">
    <p:bg>
      <p:bgPr>
        <a:solidFill>
          <a:srgbClr val="000000"/>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9" name="Tekstin paikkamerkki 28"/>
          <p:cNvSpPr>
            <a:spLocks noGrp="1"/>
          </p:cNvSpPr>
          <p:nvPr>
            <p:ph type="body" sz="quarter" idx="15" hasCustomPrompt="1"/>
          </p:nvPr>
        </p:nvSpPr>
        <p:spPr>
          <a:xfrm>
            <a:off x="1430401" y="2509197"/>
            <a:ext cx="9303044" cy="1553691"/>
          </a:xfrm>
          <a:prstGeom prst="rect">
            <a:avLst/>
          </a:prstGeom>
        </p:spPr>
        <p:txBody>
          <a:bodyPr>
            <a:normAutofit/>
          </a:bodyPr>
          <a:lstStyle>
            <a:lvl1pPr marL="14400" indent="0">
              <a:lnSpc>
                <a:spcPct val="100000"/>
              </a:lnSpc>
              <a:spcBef>
                <a:spcPts val="0"/>
              </a:spcBef>
              <a:spcAft>
                <a:spcPts val="0"/>
              </a:spcAft>
              <a:buFontTx/>
              <a:buNone/>
              <a:defRPr sz="3467"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pääotsikkoa </a:t>
            </a:r>
            <a:r>
              <a:rPr lang="fi-FI" dirty="0" err="1"/>
              <a:t>napsautt</a:t>
            </a:r>
            <a:r>
              <a:rPr lang="fi-FI" dirty="0"/>
              <a:t>.</a:t>
            </a:r>
          </a:p>
        </p:txBody>
      </p:sp>
      <p:sp>
        <p:nvSpPr>
          <p:cNvPr id="10"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2"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9010DB5D-D05F-42FA-A6C6-AB6B33FAEAF0}" type="datetime1">
              <a:rPr lang="en-US" smtClean="0"/>
              <a:t>11/8/2024</a:t>
            </a:fld>
            <a:endParaRPr lang="fi-FI" dirty="0"/>
          </a:p>
        </p:txBody>
      </p:sp>
      <p:sp>
        <p:nvSpPr>
          <p:cNvPr id="14"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181023830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AD52-FD69-4305-ADE4-3B92BBD2D8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B64717F-0BDF-4144-97E3-942EFBAE01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44F90EF-C818-4152-BD36-225B465E9474}"/>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AD996FE1-6DDF-4258-BC6A-7E1ADF32D6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C84DB0-AE51-4956-AA2A-16787169C45C}"/>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38761199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äliotsikkodia - turkoosi">
    <p:bg>
      <p:bgPr>
        <a:solidFill>
          <a:srgbClr val="0ACFCF"/>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9"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0"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2"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81E00E6F-8D33-4515-8E96-EC6D63C57588}" type="datetime1">
              <a:rPr lang="en-US" smtClean="0"/>
              <a:t>11/8/2024</a:t>
            </a:fld>
            <a:endParaRPr lang="fi-FI" dirty="0"/>
          </a:p>
        </p:txBody>
      </p:sp>
      <p:sp>
        <p:nvSpPr>
          <p:cNvPr id="14"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2589133071"/>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turkoosi">
    <p:bg>
      <p:bgPr>
        <a:solidFill>
          <a:srgbClr val="0ACFCF"/>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7A056C22-45A8-47B5-A6D7-BB7CD2C4EB10}"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0737"/>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0136"/>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2106731282"/>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äliotsikkodia - petroli">
    <p:bg>
      <p:bgPr>
        <a:solidFill>
          <a:srgbClr val="0F78B2"/>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01A12F6D-C4D5-4F69-B1C8-58486C607391}"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289505552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petroli">
    <p:bg>
      <p:bgPr>
        <a:solidFill>
          <a:srgbClr val="0F78B2"/>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28524F31-7927-4FF7-AF2F-588759863600}"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11" name="Tekstin paikkamerkki 2"/>
          <p:cNvSpPr>
            <a:spLocks noGrp="1"/>
          </p:cNvSpPr>
          <p:nvPr>
            <p:ph idx="21"/>
          </p:nvPr>
        </p:nvSpPr>
        <p:spPr>
          <a:xfrm>
            <a:off x="1430400" y="2113179"/>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2" name="Tekstin paikkamerkki 28"/>
          <p:cNvSpPr>
            <a:spLocks noGrp="1"/>
          </p:cNvSpPr>
          <p:nvPr>
            <p:ph type="body" sz="quarter" idx="22" hasCustomPrompt="1"/>
          </p:nvPr>
        </p:nvSpPr>
        <p:spPr>
          <a:xfrm>
            <a:off x="1430400" y="1470600"/>
            <a:ext cx="5126400" cy="642579"/>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394650541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äliotsikkodia - sininen">
    <p:bg>
      <p:bgPr>
        <a:solidFill>
          <a:srgbClr val="141F94"/>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CB722BBE-49BA-464E-9D21-CF342899C60D}"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419868015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sininen">
    <p:bg>
      <p:bgPr>
        <a:solidFill>
          <a:srgbClr val="141F94"/>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2620A5ED-6AB1-4AF1-A5CF-257A19B62523}"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60527555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äliotsikkodia - violetti">
    <p:bg>
      <p:bgPr>
        <a:solidFill>
          <a:srgbClr val="8A0FA6"/>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8829E41B-9EFE-4C4A-A95F-7439E186849E}"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234949386"/>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violetti">
    <p:bg>
      <p:bgPr>
        <a:solidFill>
          <a:srgbClr val="8A0FA6"/>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26CD9711-B79C-44AA-92AF-F487B44B99C1}"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32689779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äliotsikkodia - pinkki">
    <p:bg>
      <p:bgPr>
        <a:solidFill>
          <a:srgbClr val="FF00B8"/>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4"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5"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7"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E00F5C09-30E4-468F-B4DD-3CFFB8A0562D}" type="datetime1">
              <a:rPr lang="en-US" smtClean="0"/>
              <a:t>11/8/2024</a:t>
            </a:fld>
            <a:endParaRPr lang="fi-FI" dirty="0"/>
          </a:p>
        </p:txBody>
      </p:sp>
      <p:sp>
        <p:nvSpPr>
          <p:cNvPr id="18"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351873619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pinkki">
    <p:bg>
      <p:bgPr>
        <a:solidFill>
          <a:srgbClr val="FF00B8"/>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BCDAF6C7-377E-4B08-AD5D-A0E3391FAA17}"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290418100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9E6D-DD1B-4685-AB2D-92679863AB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06EF76-3662-408E-86E4-6BBF69DF53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4FE341-41B4-46EB-8ABA-823D26892ED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6DBE3E5-4B0B-4A72-B6DD-D1028BE85213}"/>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6" name="Footer Placeholder 5">
            <a:extLst>
              <a:ext uri="{FF2B5EF4-FFF2-40B4-BE49-F238E27FC236}">
                <a16:creationId xmlns:a16="http://schemas.microsoft.com/office/drawing/2014/main" id="{B92285FD-2BC7-467D-A4FF-270077AEDA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FDFD97-8F8F-4156-9A6E-69F27004641F}"/>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27645084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äliotsikkodia - mandariini">
    <p:bg>
      <p:bgPr>
        <a:solidFill>
          <a:srgbClr val="FF805C"/>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587EC0B6-2E25-4D18-9E30-E0B3C0C6522E}"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650283403"/>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mandariini">
    <p:bg>
      <p:bgPr>
        <a:solidFill>
          <a:srgbClr val="FF805C"/>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4CC09E36-3F44-42B7-8655-A8C000CE7DD4}"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1702052385"/>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äliotsikkodia - omena">
    <p:bg>
      <p:bgPr>
        <a:solidFill>
          <a:srgbClr val="85E869"/>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3339" y="493911"/>
            <a:ext cx="582933" cy="58289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chemeClr val="bg1"/>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D3BCD378-01EB-4810-9C8E-3D1469448D83}"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290438455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omena">
    <p:bg>
      <p:bgPr>
        <a:solidFill>
          <a:srgbClr val="85E869"/>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chemeClr val="bg1"/>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chemeClr val="bg1"/>
                </a:solidFill>
              </a:defRPr>
            </a:lvl1pPr>
          </a:lstStyle>
          <a:p>
            <a:fld id="{3015ADCA-8E35-4E8D-BC4B-9F473597696F}"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chemeClr val="bg1"/>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4"/>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chemeClr val="bg1"/>
                </a:solidFill>
              </a:defRPr>
            </a:lvl1pPr>
            <a:lvl2pPr indent="-211195">
              <a:buSzPct val="125000"/>
              <a:defRPr sz="1733" baseline="0">
                <a:solidFill>
                  <a:schemeClr val="bg1"/>
                </a:solidFill>
              </a:defRPr>
            </a:lvl2pPr>
            <a:lvl3pPr indent="-211195">
              <a:buSzPct val="125000"/>
              <a:defRPr sz="1467">
                <a:solidFill>
                  <a:schemeClr val="bg1"/>
                </a:solidFill>
              </a:defRPr>
            </a:lvl3pPr>
            <a:lvl4pPr indent="-211195">
              <a:buSzPct val="125000"/>
              <a:defRPr sz="1333">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1"/>
            <a:ext cx="5126400" cy="643033"/>
          </a:xfrm>
          <a:prstGeom prst="rect">
            <a:avLst/>
          </a:prstGeom>
        </p:spPr>
        <p:txBody>
          <a:bodyPr/>
          <a:lstStyle>
            <a:lvl1pPr marL="19200" indent="0">
              <a:lnSpc>
                <a:spcPts val="3600"/>
              </a:lnSpc>
              <a:spcAft>
                <a:spcPts val="0"/>
              </a:spcAft>
              <a:buFontTx/>
              <a:buNone/>
              <a:defRPr sz="2933" b="1" baseline="0">
                <a:solidFill>
                  <a:schemeClr val="bg1"/>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1865109241"/>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äliotsikkodia - sitruuna">
    <p:bg>
      <p:bgPr>
        <a:solidFill>
          <a:srgbClr val="FFFF00"/>
        </a:solidFill>
        <a:effectLst/>
      </p:bgPr>
    </p:bg>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0" name="Tekstin paikkamerkki 28"/>
          <p:cNvSpPr>
            <a:spLocks noGrp="1"/>
          </p:cNvSpPr>
          <p:nvPr>
            <p:ph type="body" sz="quarter" idx="15" hasCustomPrompt="1"/>
          </p:nvPr>
        </p:nvSpPr>
        <p:spPr>
          <a:xfrm>
            <a:off x="1430401" y="2566509"/>
            <a:ext cx="9303044" cy="1553691"/>
          </a:xfrm>
          <a:prstGeom prst="rect">
            <a:avLst/>
          </a:prstGeom>
        </p:spPr>
        <p:txBody>
          <a:bodyPr/>
          <a:lstStyle>
            <a:lvl1pPr marL="14400" indent="0">
              <a:lnSpc>
                <a:spcPts val="3600"/>
              </a:lnSpc>
              <a:spcBef>
                <a:spcPts val="0"/>
              </a:spcBef>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2" name="Dian numeron paikkamerkki 3"/>
          <p:cNvSpPr>
            <a:spLocks noGrp="1"/>
          </p:cNvSpPr>
          <p:nvPr>
            <p:ph type="sldNum" sz="quarter" idx="12"/>
          </p:nvPr>
        </p:nvSpPr>
        <p:spPr>
          <a:xfrm>
            <a:off x="10674636" y="6305876"/>
            <a:ext cx="1151987" cy="220541"/>
          </a:xfrm>
          <a:prstGeom prst="rect">
            <a:avLst/>
          </a:prstGeom>
        </p:spPr>
        <p:txBody>
          <a:bodyPr/>
          <a:lstStyle>
            <a:lvl1pPr>
              <a:defRPr sz="933">
                <a:solidFill>
                  <a:srgbClr val="000000"/>
                </a:solidFill>
              </a:defRPr>
            </a:lvl1pPr>
          </a:lstStyle>
          <a:p>
            <a:fld id="{6FCB6B90-8271-4E8F-82C1-E646FBB48A2E}" type="slidenum">
              <a:rPr lang="fi-FI" smtClean="0"/>
              <a:pPr/>
              <a:t>‹N°›</a:t>
            </a:fld>
            <a:endParaRPr lang="fi-FI" dirty="0"/>
          </a:p>
        </p:txBody>
      </p:sp>
      <p:sp>
        <p:nvSpPr>
          <p:cNvPr id="14" name="Päivämäärän paikkamerkki 1"/>
          <p:cNvSpPr>
            <a:spLocks noGrp="1"/>
          </p:cNvSpPr>
          <p:nvPr>
            <p:ph type="dt" sz="half" idx="10"/>
          </p:nvPr>
        </p:nvSpPr>
        <p:spPr>
          <a:xfrm>
            <a:off x="376037" y="6304063"/>
            <a:ext cx="1222279" cy="219587"/>
          </a:xfrm>
        </p:spPr>
        <p:txBody>
          <a:bodyPr/>
          <a:lstStyle>
            <a:lvl1pPr>
              <a:defRPr>
                <a:solidFill>
                  <a:srgbClr val="000000"/>
                </a:solidFill>
              </a:defRPr>
            </a:lvl1pPr>
          </a:lstStyle>
          <a:p>
            <a:fld id="{3823E4C3-436B-4D27-8703-03F6D6D87FC4}" type="datetime1">
              <a:rPr lang="en-US" smtClean="0"/>
              <a:t>11/8/2024</a:t>
            </a:fld>
            <a:endParaRPr lang="fi-FI" dirty="0"/>
          </a:p>
        </p:txBody>
      </p:sp>
      <p:sp>
        <p:nvSpPr>
          <p:cNvPr id="15" name="Alatunnisteen paikkamerkki 2"/>
          <p:cNvSpPr>
            <a:spLocks noGrp="1"/>
          </p:cNvSpPr>
          <p:nvPr>
            <p:ph type="ftr" sz="quarter" idx="11"/>
          </p:nvPr>
        </p:nvSpPr>
        <p:spPr>
          <a:xfrm>
            <a:off x="1482014" y="6304063"/>
            <a:ext cx="2713157" cy="219587"/>
          </a:xfrm>
        </p:spPr>
        <p:txBody>
          <a:bodyPr/>
          <a:lstStyle>
            <a:lvl1pPr>
              <a:defRPr>
                <a:solidFill>
                  <a:srgbClr val="000000"/>
                </a:solidFill>
              </a:defRPr>
            </a:lvl1p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3059043766"/>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sitruuna">
    <p:bg>
      <p:bgPr>
        <a:solidFill>
          <a:srgbClr val="FFFF00"/>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rgbClr val="000000"/>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rgbClr val="000000"/>
                </a:solidFill>
              </a:defRPr>
            </a:lvl1pPr>
          </a:lstStyle>
          <a:p>
            <a:fld id="{A2F7AA48-13C6-4B92-BA02-8193D7A1134B}"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rgbClr val="000000"/>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buSzPct val="125000"/>
              <a:defRPr sz="1733" baseline="0">
                <a:solidFill>
                  <a:srgbClr val="000000"/>
                </a:solidFill>
              </a:defRPr>
            </a:lvl2pPr>
            <a:lvl3pPr indent="-211195">
              <a:buSzPct val="125000"/>
              <a:defRPr sz="1467">
                <a:solidFill>
                  <a:srgbClr val="000000"/>
                </a:solidFill>
              </a:defRPr>
            </a:lvl3pPr>
            <a:lvl4pPr indent="-211195">
              <a:buSzPct val="125000"/>
              <a:defRPr sz="1333">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365583515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sältödia teksti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4"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15" name="Päivämäärän paikkamerkki 1"/>
          <p:cNvSpPr>
            <a:spLocks noGrp="1"/>
          </p:cNvSpPr>
          <p:nvPr>
            <p:ph type="dt" sz="half" idx="10"/>
          </p:nvPr>
        </p:nvSpPr>
        <p:spPr>
          <a:xfrm>
            <a:off x="376037" y="6304063"/>
            <a:ext cx="1222279" cy="219587"/>
          </a:xfrm>
        </p:spPr>
        <p:txBody>
          <a:bodyPr/>
          <a:lstStyle/>
          <a:p>
            <a:fld id="{BFBA45B5-99AE-4DC6-AE90-F0CC4C496FAF}" type="datetime1">
              <a:rPr lang="en-US" smtClean="0"/>
              <a:t>11/8/2024</a:t>
            </a:fld>
            <a:endParaRPr lang="fi-FI" dirty="0"/>
          </a:p>
        </p:txBody>
      </p:sp>
      <p:sp>
        <p:nvSpPr>
          <p:cNvPr id="17" name="Alatunnisteen paikkamerkki 2"/>
          <p:cNvSpPr>
            <a:spLocks noGrp="1"/>
          </p:cNvSpPr>
          <p:nvPr>
            <p:ph type="ftr" sz="quarter" idx="11"/>
          </p:nvPr>
        </p:nvSpPr>
        <p:spPr>
          <a:xfrm>
            <a:off x="1482014" y="6304063"/>
            <a:ext cx="2713157" cy="219587"/>
          </a:xfrm>
        </p:spPr>
        <p:txBody>
          <a:bodyPr/>
          <a:lstStyle/>
          <a:p>
            <a:r>
              <a:rPr lang="fi-FI" dirty="0"/>
              <a:t>Technology </a:t>
            </a:r>
            <a:r>
              <a:rPr lang="fi-FI" dirty="0" err="1"/>
              <a:t>Industries</a:t>
            </a:r>
            <a:r>
              <a:rPr lang="fi-FI" dirty="0"/>
              <a:t> of Finland</a:t>
            </a:r>
          </a:p>
        </p:txBody>
      </p:sp>
      <p:sp>
        <p:nvSpPr>
          <p:cNvPr id="9" name="Tekstin paikkamerkki 3"/>
          <p:cNvSpPr>
            <a:spLocks noGrp="1"/>
          </p:cNvSpPr>
          <p:nvPr>
            <p:ph type="body" sz="quarter" idx="18"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
        <p:nvSpPr>
          <p:cNvPr id="21" name="Tekstin paikkamerkki 2"/>
          <p:cNvSpPr>
            <a:spLocks noGrp="1"/>
          </p:cNvSpPr>
          <p:nvPr>
            <p:ph idx="19"/>
          </p:nvPr>
        </p:nvSpPr>
        <p:spPr>
          <a:xfrm>
            <a:off x="1430400" y="2109873"/>
            <a:ext cx="9561600" cy="3859127"/>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00">
                <a:solidFill>
                  <a:srgbClr val="000000"/>
                </a:solidFill>
              </a:defRPr>
            </a:lvl3pPr>
            <a:lvl4pPr indent="-211195">
              <a:lnSpc>
                <a:spcPts val="2400"/>
              </a:lnSpc>
              <a:spcBef>
                <a:spcPts val="267"/>
              </a:spcBef>
              <a:spcAft>
                <a:spcPts val="267"/>
              </a:spcAft>
              <a:buSzPct val="125000"/>
              <a:defRPr sz="14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22" name="Tekstin paikkamerkki 28"/>
          <p:cNvSpPr>
            <a:spLocks noGrp="1"/>
          </p:cNvSpPr>
          <p:nvPr>
            <p:ph type="body" sz="quarter" idx="20" hasCustomPrompt="1"/>
          </p:nvPr>
        </p:nvSpPr>
        <p:spPr>
          <a:xfrm>
            <a:off x="1430400" y="1470599"/>
            <a:ext cx="9561600" cy="620873"/>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Tree>
    <p:extLst>
      <p:ext uri="{BB962C8B-B14F-4D97-AF65-F5344CB8AC3E}">
        <p14:creationId xmlns:p14="http://schemas.microsoft.com/office/powerpoint/2010/main" val="275615585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sältödia tekstille 2-palstaa">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4"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15" name="Päivämäärän paikkamerkki 1"/>
          <p:cNvSpPr>
            <a:spLocks noGrp="1"/>
          </p:cNvSpPr>
          <p:nvPr>
            <p:ph type="dt" sz="half" idx="10"/>
          </p:nvPr>
        </p:nvSpPr>
        <p:spPr>
          <a:xfrm>
            <a:off x="376037" y="6304063"/>
            <a:ext cx="1222279" cy="219587"/>
          </a:xfrm>
        </p:spPr>
        <p:txBody>
          <a:bodyPr/>
          <a:lstStyle/>
          <a:p>
            <a:fld id="{B6805023-F229-4028-A7EF-BB668AB9EE9F}" type="datetime1">
              <a:rPr lang="en-US" smtClean="0"/>
              <a:t>11/8/2024</a:t>
            </a:fld>
            <a:endParaRPr lang="fi-FI" dirty="0"/>
          </a:p>
        </p:txBody>
      </p:sp>
      <p:sp>
        <p:nvSpPr>
          <p:cNvPr id="17" name="Alatunnisteen paikkamerkki 2"/>
          <p:cNvSpPr>
            <a:spLocks noGrp="1"/>
          </p:cNvSpPr>
          <p:nvPr>
            <p:ph type="ftr" sz="quarter" idx="11"/>
          </p:nvPr>
        </p:nvSpPr>
        <p:spPr>
          <a:xfrm>
            <a:off x="1482014" y="6304063"/>
            <a:ext cx="2713157" cy="219587"/>
          </a:xfrm>
        </p:spPr>
        <p:txBody>
          <a:bodyPr/>
          <a:lstStyle/>
          <a:p>
            <a:r>
              <a:rPr lang="fi-FI" dirty="0"/>
              <a:t>Technology </a:t>
            </a:r>
            <a:r>
              <a:rPr lang="fi-FI" dirty="0" err="1"/>
              <a:t>Industries</a:t>
            </a:r>
            <a:r>
              <a:rPr lang="fi-FI" dirty="0"/>
              <a:t> of Finland</a:t>
            </a:r>
          </a:p>
        </p:txBody>
      </p:sp>
      <p:sp>
        <p:nvSpPr>
          <p:cNvPr id="9" name="Tekstin paikkamerkki 3"/>
          <p:cNvSpPr>
            <a:spLocks noGrp="1"/>
          </p:cNvSpPr>
          <p:nvPr>
            <p:ph type="body" sz="quarter" idx="18"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
        <p:nvSpPr>
          <p:cNvPr id="12" name="Tekstin paikkamerkki 28"/>
          <p:cNvSpPr>
            <a:spLocks noGrp="1"/>
          </p:cNvSpPr>
          <p:nvPr>
            <p:ph type="body" sz="quarter" idx="17" hasCustomPrompt="1"/>
          </p:nvPr>
        </p:nvSpPr>
        <p:spPr>
          <a:xfrm>
            <a:off x="1430400" y="1470601"/>
            <a:ext cx="9561600" cy="617047"/>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28" name="Tekstin paikkamerkki 2"/>
          <p:cNvSpPr>
            <a:spLocks noGrp="1"/>
          </p:cNvSpPr>
          <p:nvPr>
            <p:ph idx="19"/>
          </p:nvPr>
        </p:nvSpPr>
        <p:spPr>
          <a:xfrm>
            <a:off x="1430400" y="2109873"/>
            <a:ext cx="4665600" cy="3859127"/>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00">
                <a:solidFill>
                  <a:srgbClr val="000000"/>
                </a:solidFill>
              </a:defRPr>
            </a:lvl3pPr>
            <a:lvl4pPr indent="-211195">
              <a:lnSpc>
                <a:spcPts val="2400"/>
              </a:lnSpc>
              <a:spcBef>
                <a:spcPts val="267"/>
              </a:spcBef>
              <a:spcAft>
                <a:spcPts val="267"/>
              </a:spcAft>
              <a:buSzPct val="125000"/>
              <a:defRPr sz="14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9" name="Tekstin paikkamerkki 2">
            <a:extLst>
              <a:ext uri="{FF2B5EF4-FFF2-40B4-BE49-F238E27FC236}">
                <a16:creationId xmlns:a16="http://schemas.microsoft.com/office/drawing/2014/main" id="{78D94F0C-35FF-3B43-88BA-1DD2020DBB57}"/>
              </a:ext>
            </a:extLst>
          </p:cNvPr>
          <p:cNvSpPr>
            <a:spLocks noGrp="1"/>
          </p:cNvSpPr>
          <p:nvPr>
            <p:ph idx="20"/>
          </p:nvPr>
        </p:nvSpPr>
        <p:spPr>
          <a:xfrm>
            <a:off x="5942901" y="2109873"/>
            <a:ext cx="4665600" cy="3859127"/>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00">
                <a:solidFill>
                  <a:srgbClr val="000000"/>
                </a:solidFill>
              </a:defRPr>
            </a:lvl3pPr>
            <a:lvl4pPr indent="-211195">
              <a:lnSpc>
                <a:spcPts val="2400"/>
              </a:lnSpc>
              <a:spcBef>
                <a:spcPts val="267"/>
              </a:spcBef>
              <a:spcAft>
                <a:spcPts val="267"/>
              </a:spcAft>
              <a:buSzPct val="125000"/>
              <a:defRPr sz="14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2685254652"/>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sältödia tekstille ja kuvalle A">
    <p:spTree>
      <p:nvGrpSpPr>
        <p:cNvPr id="1" name=""/>
        <p:cNvGrpSpPr/>
        <p:nvPr/>
      </p:nvGrpSpPr>
      <p:grpSpPr>
        <a:xfrm>
          <a:off x="0" y="0"/>
          <a:ext cx="0" cy="0"/>
          <a:chOff x="0" y="0"/>
          <a:chExt cx="0" cy="0"/>
        </a:xfrm>
      </p:grpSpPr>
      <p:sp>
        <p:nvSpPr>
          <p:cNvPr id="15" name="Päivämäärän paikkamerkki 1"/>
          <p:cNvSpPr>
            <a:spLocks noGrp="1"/>
          </p:cNvSpPr>
          <p:nvPr>
            <p:ph type="dt" sz="half" idx="10"/>
          </p:nvPr>
        </p:nvSpPr>
        <p:spPr>
          <a:xfrm>
            <a:off x="376037" y="6304063"/>
            <a:ext cx="1222279" cy="219587"/>
          </a:xfrm>
        </p:spPr>
        <p:txBody>
          <a:bodyPr/>
          <a:lstStyle/>
          <a:p>
            <a:fld id="{60DE9654-8D3A-4D0F-9C7A-6BE18DC017F8}" type="datetime1">
              <a:rPr lang="en-US" smtClean="0"/>
              <a:t>11/8/2024</a:t>
            </a:fld>
            <a:endParaRPr lang="fi-FI" dirty="0"/>
          </a:p>
        </p:txBody>
      </p:sp>
      <p:sp>
        <p:nvSpPr>
          <p:cNvPr id="17" name="Alatunnisteen paikkamerkki 2"/>
          <p:cNvSpPr>
            <a:spLocks noGrp="1"/>
          </p:cNvSpPr>
          <p:nvPr>
            <p:ph type="ftr" sz="quarter" idx="11"/>
          </p:nvPr>
        </p:nvSpPr>
        <p:spPr>
          <a:xfrm>
            <a:off x="1482014" y="6304063"/>
            <a:ext cx="2713157" cy="219587"/>
          </a:xfrm>
        </p:spPr>
        <p:txBody>
          <a:bodyPr/>
          <a:lstStyle/>
          <a:p>
            <a:r>
              <a:rPr lang="fi-FI" dirty="0"/>
              <a:t>Technology </a:t>
            </a:r>
            <a:r>
              <a:rPr lang="fi-FI" dirty="0" err="1"/>
              <a:t>Industries</a:t>
            </a:r>
            <a:r>
              <a:rPr lang="fi-FI" dirty="0"/>
              <a:t> of Finland</a:t>
            </a:r>
          </a:p>
        </p:txBody>
      </p:sp>
      <p:sp>
        <p:nvSpPr>
          <p:cNvPr id="8" name="Tekstin paikkamerkki 2"/>
          <p:cNvSpPr>
            <a:spLocks noGrp="1"/>
          </p:cNvSpPr>
          <p:nvPr>
            <p:ph idx="19"/>
          </p:nvPr>
        </p:nvSpPr>
        <p:spPr>
          <a:xfrm>
            <a:off x="1430400" y="2112738"/>
            <a:ext cx="73728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67">
                <a:solidFill>
                  <a:srgbClr val="000000"/>
                </a:solidFill>
              </a:defRPr>
            </a:lvl3pPr>
            <a:lvl4pPr indent="-211195">
              <a:lnSpc>
                <a:spcPts val="2400"/>
              </a:lnSpc>
              <a:spcBef>
                <a:spcPts val="267"/>
              </a:spcBef>
              <a:spcAft>
                <a:spcPts val="267"/>
              </a:spcAft>
              <a:buSzPct val="125000"/>
              <a:defRPr sz="1333">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9" name="Tekstin paikkamerkki 28"/>
          <p:cNvSpPr>
            <a:spLocks noGrp="1"/>
          </p:cNvSpPr>
          <p:nvPr>
            <p:ph type="body" sz="quarter" idx="21" hasCustomPrompt="1"/>
          </p:nvPr>
        </p:nvSpPr>
        <p:spPr>
          <a:xfrm>
            <a:off x="1430400" y="1472602"/>
            <a:ext cx="7372800" cy="640135"/>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0" name="Kuvan paikkamerkki 6"/>
          <p:cNvSpPr>
            <a:spLocks noGrp="1"/>
          </p:cNvSpPr>
          <p:nvPr>
            <p:ph type="pic" sz="quarter" idx="20"/>
          </p:nvPr>
        </p:nvSpPr>
        <p:spPr>
          <a:xfrm>
            <a:off x="9033601" y="0"/>
            <a:ext cx="3158407" cy="6858000"/>
          </a:xfrm>
          <a:prstGeom prst="rect">
            <a:avLst/>
          </a:prstGeom>
        </p:spPr>
        <p:txBody>
          <a:bodyPr anchor="ctr"/>
          <a:lstStyle>
            <a:lvl1pPr marL="0" indent="0" algn="ctr">
              <a:buFontTx/>
              <a:buNone/>
              <a:defRPr sz="2000">
                <a:solidFill>
                  <a:srgbClr val="000000"/>
                </a:solidFill>
              </a:defRPr>
            </a:lvl1pPr>
          </a:lstStyle>
          <a:p>
            <a:r>
              <a:rPr lang="fi-FI"/>
              <a:t>Lisää kuva napsauttamalla kuvaketta</a:t>
            </a:r>
            <a:endParaRPr lang="fi-FI" dirty="0"/>
          </a:p>
        </p:txBody>
      </p:sp>
      <p:sp>
        <p:nvSpPr>
          <p:cNvPr id="12" name="Tekstin paikkamerkki 3"/>
          <p:cNvSpPr>
            <a:spLocks noGrp="1"/>
          </p:cNvSpPr>
          <p:nvPr>
            <p:ph type="body" sz="quarter" idx="18"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Tree>
    <p:extLst>
      <p:ext uri="{BB962C8B-B14F-4D97-AF65-F5344CB8AC3E}">
        <p14:creationId xmlns:p14="http://schemas.microsoft.com/office/powerpoint/2010/main" val="310225170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sältödia tekstille ja kuvalle B">
    <p:spTree>
      <p:nvGrpSpPr>
        <p:cNvPr id="1" name=""/>
        <p:cNvGrpSpPr/>
        <p:nvPr/>
      </p:nvGrpSpPr>
      <p:grpSpPr>
        <a:xfrm>
          <a:off x="0" y="0"/>
          <a:ext cx="0" cy="0"/>
          <a:chOff x="0" y="0"/>
          <a:chExt cx="0" cy="0"/>
        </a:xfrm>
      </p:grpSpPr>
      <p:sp>
        <p:nvSpPr>
          <p:cNvPr id="15" name="Päivämäärän paikkamerkki 1"/>
          <p:cNvSpPr>
            <a:spLocks noGrp="1"/>
          </p:cNvSpPr>
          <p:nvPr>
            <p:ph type="dt" sz="half" idx="10"/>
          </p:nvPr>
        </p:nvSpPr>
        <p:spPr>
          <a:xfrm>
            <a:off x="376037" y="6304063"/>
            <a:ext cx="1222279" cy="219587"/>
          </a:xfrm>
        </p:spPr>
        <p:txBody>
          <a:bodyPr/>
          <a:lstStyle/>
          <a:p>
            <a:fld id="{6688634B-769C-4DA7-B947-A5E1A37A12CA}" type="datetime1">
              <a:rPr lang="en-US" smtClean="0"/>
              <a:t>11/8/2024</a:t>
            </a:fld>
            <a:endParaRPr lang="fi-FI" dirty="0"/>
          </a:p>
        </p:txBody>
      </p:sp>
      <p:sp>
        <p:nvSpPr>
          <p:cNvPr id="17" name="Alatunnisteen paikkamerkki 2"/>
          <p:cNvSpPr>
            <a:spLocks noGrp="1"/>
          </p:cNvSpPr>
          <p:nvPr>
            <p:ph type="ftr" sz="quarter" idx="11"/>
          </p:nvPr>
        </p:nvSpPr>
        <p:spPr>
          <a:xfrm>
            <a:off x="1482014" y="6304063"/>
            <a:ext cx="2713157" cy="219587"/>
          </a:xfrm>
        </p:spPr>
        <p:txBody>
          <a:bodyPr/>
          <a:lstStyle/>
          <a:p>
            <a:r>
              <a:rPr lang="fi-FI" dirty="0"/>
              <a:t>Technology </a:t>
            </a:r>
            <a:r>
              <a:rPr lang="fi-FI" dirty="0" err="1"/>
              <a:t>Industries</a:t>
            </a:r>
            <a:r>
              <a:rPr lang="fi-FI" dirty="0"/>
              <a:t> of Finland</a:t>
            </a:r>
          </a:p>
        </p:txBody>
      </p:sp>
      <p:sp>
        <p:nvSpPr>
          <p:cNvPr id="19" name="Kuvan paikkamerkki 6"/>
          <p:cNvSpPr>
            <a:spLocks noGrp="1"/>
          </p:cNvSpPr>
          <p:nvPr>
            <p:ph type="pic" sz="quarter" idx="20"/>
          </p:nvPr>
        </p:nvSpPr>
        <p:spPr>
          <a:xfrm>
            <a:off x="6787200" y="0"/>
            <a:ext cx="5404808" cy="6858000"/>
          </a:xfrm>
          <a:prstGeom prst="rect">
            <a:avLst/>
          </a:prstGeom>
        </p:spPr>
        <p:txBody>
          <a:bodyPr anchor="ctr"/>
          <a:lstStyle>
            <a:lvl1pPr marL="0" indent="0" algn="ctr">
              <a:buFontTx/>
              <a:buNone/>
              <a:defRPr sz="2000">
                <a:solidFill>
                  <a:srgbClr val="000000"/>
                </a:solidFill>
              </a:defRPr>
            </a:lvl1pPr>
          </a:lstStyle>
          <a:p>
            <a:r>
              <a:rPr lang="fi-FI"/>
              <a:t>Lisää kuva napsauttamalla kuvaketta</a:t>
            </a:r>
            <a:endParaRPr lang="fi-FI" dirty="0"/>
          </a:p>
        </p:txBody>
      </p:sp>
      <p:sp>
        <p:nvSpPr>
          <p:cNvPr id="8" name="Tekstin paikkamerkki 2"/>
          <p:cNvSpPr>
            <a:spLocks noGrp="1"/>
          </p:cNvSpPr>
          <p:nvPr>
            <p:ph idx="19"/>
          </p:nvPr>
        </p:nvSpPr>
        <p:spPr>
          <a:xfrm>
            <a:off x="1430400" y="2112739"/>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0"/>
              </a:spcBef>
              <a:spcAft>
                <a:spcPts val="933"/>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67">
                <a:solidFill>
                  <a:srgbClr val="000000"/>
                </a:solidFill>
              </a:defRPr>
            </a:lvl3pPr>
            <a:lvl4pPr indent="-211195">
              <a:lnSpc>
                <a:spcPts val="2400"/>
              </a:lnSpc>
              <a:spcBef>
                <a:spcPts val="267"/>
              </a:spcBef>
              <a:spcAft>
                <a:spcPts val="267"/>
              </a:spcAft>
              <a:buSzPct val="125000"/>
              <a:defRPr sz="1333">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9" name="Tekstin paikkamerkki 28"/>
          <p:cNvSpPr>
            <a:spLocks noGrp="1"/>
          </p:cNvSpPr>
          <p:nvPr>
            <p:ph type="body" sz="quarter" idx="21" hasCustomPrompt="1"/>
          </p:nvPr>
        </p:nvSpPr>
        <p:spPr>
          <a:xfrm>
            <a:off x="1430400" y="1472603"/>
            <a:ext cx="5126400" cy="640136"/>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
        <p:nvSpPr>
          <p:cNvPr id="10" name="Tekstin paikkamerkki 3"/>
          <p:cNvSpPr>
            <a:spLocks noGrp="1"/>
          </p:cNvSpPr>
          <p:nvPr>
            <p:ph type="body" sz="quarter" idx="18"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Tree>
    <p:extLst>
      <p:ext uri="{BB962C8B-B14F-4D97-AF65-F5344CB8AC3E}">
        <p14:creationId xmlns:p14="http://schemas.microsoft.com/office/powerpoint/2010/main" val="153715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08E8A-41B3-4AD8-8DF9-FD1A83C9C11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79040C-D746-48D7-AC01-E9C16E7E8D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BF9BBD1-2A50-4E51-9A57-4E1DECFF94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9C7E5B-0A7D-4B81-8EB3-404DCDA286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CFAD0FB-D37D-4C9E-9EF6-7DFCCC4B8E3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1F753A-5AD6-43F0-9B3E-40CF63166ED3}"/>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8" name="Footer Placeholder 7">
            <a:extLst>
              <a:ext uri="{FF2B5EF4-FFF2-40B4-BE49-F238E27FC236}">
                <a16:creationId xmlns:a16="http://schemas.microsoft.com/office/drawing/2014/main" id="{5DB361E1-C720-45C7-BFC0-2FAAA868CA7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4320072-7BDC-496C-8C44-EA9FF03BFAAC}"/>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36325310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sältödia pelkälle kuvalle">
    <p:spTree>
      <p:nvGrpSpPr>
        <p:cNvPr id="1" name=""/>
        <p:cNvGrpSpPr/>
        <p:nvPr/>
      </p:nvGrpSpPr>
      <p:grpSpPr>
        <a:xfrm>
          <a:off x="0" y="0"/>
          <a:ext cx="0" cy="0"/>
          <a:chOff x="0" y="0"/>
          <a:chExt cx="0" cy="0"/>
        </a:xfrm>
      </p:grpSpPr>
      <p:sp>
        <p:nvSpPr>
          <p:cNvPr id="19" name="Kuvan paikkamerkki 6"/>
          <p:cNvSpPr>
            <a:spLocks noGrp="1"/>
          </p:cNvSpPr>
          <p:nvPr>
            <p:ph type="pic" sz="quarter" idx="20"/>
          </p:nvPr>
        </p:nvSpPr>
        <p:spPr>
          <a:xfrm>
            <a:off x="1" y="0"/>
            <a:ext cx="12192007" cy="6858000"/>
          </a:xfrm>
          <a:prstGeom prst="rect">
            <a:avLst/>
          </a:prstGeom>
        </p:spPr>
        <p:txBody>
          <a:bodyPr anchor="ctr"/>
          <a:lstStyle>
            <a:lvl1pPr marL="0" indent="0" algn="ctr">
              <a:buFontTx/>
              <a:buNone/>
              <a:defRPr sz="2000">
                <a:solidFill>
                  <a:srgbClr val="000000"/>
                </a:solidFill>
              </a:defRPr>
            </a:lvl1pPr>
          </a:lstStyle>
          <a:p>
            <a:r>
              <a:rPr lang="fi-FI"/>
              <a:t>Lisää kuva napsauttamalla kuvaketta</a:t>
            </a:r>
            <a:endParaRPr lang="fi-FI" dirty="0"/>
          </a:p>
        </p:txBody>
      </p:sp>
    </p:spTree>
    <p:extLst>
      <p:ext uri="{BB962C8B-B14F-4D97-AF65-F5344CB8AC3E}">
        <p14:creationId xmlns:p14="http://schemas.microsoft.com/office/powerpoint/2010/main" val="112166753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sältödia taulukoi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9" name="Tekstin paikkamerkki 3"/>
          <p:cNvSpPr>
            <a:spLocks noGrp="1"/>
          </p:cNvSpPr>
          <p:nvPr>
            <p:ph type="body" sz="quarter" idx="18"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
        <p:nvSpPr>
          <p:cNvPr id="11" name="Tekstin paikkamerkki 2"/>
          <p:cNvSpPr>
            <a:spLocks noGrp="1"/>
          </p:cNvSpPr>
          <p:nvPr>
            <p:ph type="body" sz="quarter" idx="23" hasCustomPrompt="1"/>
          </p:nvPr>
        </p:nvSpPr>
        <p:spPr>
          <a:xfrm>
            <a:off x="4063972" y="6303433"/>
            <a:ext cx="3962289" cy="220217"/>
          </a:xfrm>
        </p:spPr>
        <p:txBody>
          <a:bodyPr>
            <a:noAutofit/>
          </a:bodyPr>
          <a:lstStyle>
            <a:lvl1pPr marL="0" indent="0">
              <a:lnSpc>
                <a:spcPct val="100000"/>
              </a:lnSpc>
              <a:spcBef>
                <a:spcPts val="0"/>
              </a:spcBef>
              <a:spcAft>
                <a:spcPts val="0"/>
              </a:spcAft>
              <a:buFontTx/>
              <a:buNone/>
              <a:defRPr sz="933" spc="0" baseline="0"/>
            </a:lvl1pPr>
          </a:lstStyle>
          <a:p>
            <a:pPr lvl="0"/>
            <a:r>
              <a:rPr lang="fi-FI" dirty="0"/>
              <a:t>Lähde tähän</a:t>
            </a:r>
          </a:p>
        </p:txBody>
      </p:sp>
      <p:sp>
        <p:nvSpPr>
          <p:cNvPr id="19" name="Tekstin paikkamerkki 28"/>
          <p:cNvSpPr>
            <a:spLocks noGrp="1"/>
          </p:cNvSpPr>
          <p:nvPr>
            <p:ph type="body" sz="quarter" idx="21" hasCustomPrompt="1"/>
          </p:nvPr>
        </p:nvSpPr>
        <p:spPr>
          <a:xfrm>
            <a:off x="1430400" y="1470600"/>
            <a:ext cx="9158401" cy="641667"/>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20" name="Sisällön paikkamerkki 4"/>
          <p:cNvSpPr>
            <a:spLocks noGrp="1"/>
          </p:cNvSpPr>
          <p:nvPr>
            <p:ph sz="quarter" idx="17"/>
          </p:nvPr>
        </p:nvSpPr>
        <p:spPr>
          <a:xfrm>
            <a:off x="1602319" y="2112267"/>
            <a:ext cx="8986483" cy="4013959"/>
          </a:xfrm>
        </p:spPr>
        <p:txBody>
          <a:bodyPr/>
          <a:lstStyle>
            <a:lvl1pPr marL="321592" indent="-283193">
              <a:buFont typeface="Arial" panose="020B0604020202020204" pitchFamily="34" charset="0"/>
              <a:buChar char="•"/>
              <a:defRPr/>
            </a:lvl1pPr>
            <a:lvl2pPr marL="628427" indent="0">
              <a:lnSpc>
                <a:spcPts val="2400"/>
              </a:lnSpc>
              <a:spcBef>
                <a:spcPts val="267"/>
              </a:spcBef>
              <a:spcAft>
                <a:spcPts val="267"/>
              </a:spcAft>
              <a:buFontTx/>
              <a:buNone/>
              <a:defRPr/>
            </a:lvl2pPr>
            <a:lvl3pPr marL="1048228" indent="0">
              <a:lnSpc>
                <a:spcPts val="2400"/>
              </a:lnSpc>
              <a:spcBef>
                <a:spcPts val="267"/>
              </a:spcBef>
              <a:spcAft>
                <a:spcPts val="267"/>
              </a:spcAft>
              <a:buFontTx/>
              <a:buNone/>
              <a:defRPr/>
            </a:lvl3pPr>
            <a:lvl4pPr marL="1479231" indent="0">
              <a:lnSpc>
                <a:spcPts val="2400"/>
              </a:lnSpc>
              <a:spcBef>
                <a:spcPts val="267"/>
              </a:spcBef>
              <a:spcAft>
                <a:spcPts val="267"/>
              </a:spcAft>
              <a:buFontTx/>
              <a:buNone/>
              <a:defRPr/>
            </a:lvl4pPr>
          </a:lstStyle>
          <a:p>
            <a:pPr lvl="0"/>
            <a:r>
              <a:rPr lang="fi-FI"/>
              <a:t>Muokkaa tekstin perustyylejä napsauttamalla</a:t>
            </a:r>
          </a:p>
        </p:txBody>
      </p:sp>
      <p:sp>
        <p:nvSpPr>
          <p:cNvPr id="24"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25" name="Päivämäärän paikkamerkki 1"/>
          <p:cNvSpPr>
            <a:spLocks noGrp="1"/>
          </p:cNvSpPr>
          <p:nvPr>
            <p:ph type="dt" sz="half" idx="10"/>
          </p:nvPr>
        </p:nvSpPr>
        <p:spPr>
          <a:xfrm>
            <a:off x="376037" y="6304063"/>
            <a:ext cx="1222279" cy="219587"/>
          </a:xfrm>
        </p:spPr>
        <p:txBody>
          <a:bodyPr/>
          <a:lstStyle/>
          <a:p>
            <a:fld id="{3629FD3F-FAE6-4882-B622-8AEC5F7555EC}" type="datetime1">
              <a:rPr lang="en-US" smtClean="0"/>
              <a:t>11/8/2024</a:t>
            </a:fld>
            <a:endParaRPr lang="fi-FI" dirty="0"/>
          </a:p>
        </p:txBody>
      </p:sp>
      <p:sp>
        <p:nvSpPr>
          <p:cNvPr id="26" name="Alatunnisteen paikkamerkki 2"/>
          <p:cNvSpPr>
            <a:spLocks noGrp="1"/>
          </p:cNvSpPr>
          <p:nvPr>
            <p:ph type="ftr" sz="quarter" idx="11"/>
          </p:nvPr>
        </p:nvSpPr>
        <p:spPr>
          <a:xfrm>
            <a:off x="1482013" y="6304063"/>
            <a:ext cx="2367552" cy="219587"/>
          </a:xfrm>
        </p:spPr>
        <p:txBody>
          <a:body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336704220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sältödia tekstille ja tauluko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7"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18" name="Päivämäärän paikkamerkki 1"/>
          <p:cNvSpPr>
            <a:spLocks noGrp="1"/>
          </p:cNvSpPr>
          <p:nvPr>
            <p:ph type="dt" sz="half" idx="10"/>
          </p:nvPr>
        </p:nvSpPr>
        <p:spPr>
          <a:xfrm>
            <a:off x="376037" y="6304063"/>
            <a:ext cx="1222279" cy="219587"/>
          </a:xfrm>
        </p:spPr>
        <p:txBody>
          <a:bodyPr/>
          <a:lstStyle/>
          <a:p>
            <a:fld id="{069623BB-AB23-4AFE-B23E-43D0AC6BAC09}" type="datetime1">
              <a:rPr lang="en-US" smtClean="0"/>
              <a:t>11/8/2024</a:t>
            </a:fld>
            <a:endParaRPr lang="fi-FI" dirty="0"/>
          </a:p>
        </p:txBody>
      </p:sp>
      <p:sp>
        <p:nvSpPr>
          <p:cNvPr id="19" name="Alatunnisteen paikkamerkki 2"/>
          <p:cNvSpPr>
            <a:spLocks noGrp="1"/>
          </p:cNvSpPr>
          <p:nvPr>
            <p:ph type="ftr" sz="quarter" idx="11"/>
          </p:nvPr>
        </p:nvSpPr>
        <p:spPr>
          <a:xfrm>
            <a:off x="1482013" y="6304063"/>
            <a:ext cx="2367552" cy="219587"/>
          </a:xfrm>
        </p:spPr>
        <p:txBody>
          <a:bodyPr/>
          <a:lstStyle/>
          <a:p>
            <a:r>
              <a:rPr lang="fi-FI" dirty="0"/>
              <a:t>Technology </a:t>
            </a:r>
            <a:r>
              <a:rPr lang="fi-FI" dirty="0" err="1"/>
              <a:t>Industries</a:t>
            </a:r>
            <a:r>
              <a:rPr lang="fi-FI" dirty="0"/>
              <a:t> of Finland</a:t>
            </a:r>
          </a:p>
        </p:txBody>
      </p:sp>
      <p:sp>
        <p:nvSpPr>
          <p:cNvPr id="16" name="Tekstin paikkamerkki 2"/>
          <p:cNvSpPr>
            <a:spLocks noGrp="1"/>
          </p:cNvSpPr>
          <p:nvPr>
            <p:ph type="body" sz="quarter" idx="18" hasCustomPrompt="1"/>
          </p:nvPr>
        </p:nvSpPr>
        <p:spPr>
          <a:xfrm>
            <a:off x="4063970" y="6303433"/>
            <a:ext cx="3962289" cy="220217"/>
          </a:xfrm>
        </p:spPr>
        <p:txBody>
          <a:bodyPr>
            <a:noAutofit/>
          </a:bodyPr>
          <a:lstStyle>
            <a:lvl1pPr marL="0" indent="0">
              <a:lnSpc>
                <a:spcPct val="100000"/>
              </a:lnSpc>
              <a:spcBef>
                <a:spcPts val="0"/>
              </a:spcBef>
              <a:spcAft>
                <a:spcPts val="0"/>
              </a:spcAft>
              <a:buFontTx/>
              <a:buNone/>
              <a:defRPr sz="933" spc="0" baseline="0"/>
            </a:lvl1pPr>
          </a:lstStyle>
          <a:p>
            <a:pPr lvl="0"/>
            <a:r>
              <a:rPr lang="fi-FI" dirty="0"/>
              <a:t>Lähde tähän</a:t>
            </a:r>
          </a:p>
        </p:txBody>
      </p:sp>
      <p:sp>
        <p:nvSpPr>
          <p:cNvPr id="9" name="Tekstin paikkamerkki 28"/>
          <p:cNvSpPr>
            <a:spLocks noGrp="1"/>
          </p:cNvSpPr>
          <p:nvPr>
            <p:ph type="body" sz="quarter" idx="21" hasCustomPrompt="1"/>
          </p:nvPr>
        </p:nvSpPr>
        <p:spPr>
          <a:xfrm>
            <a:off x="1430400" y="1470600"/>
            <a:ext cx="9158401" cy="639271"/>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
        <p:nvSpPr>
          <p:cNvPr id="11" name="Tekstin paikkamerkki 3"/>
          <p:cNvSpPr>
            <a:spLocks noGrp="1"/>
          </p:cNvSpPr>
          <p:nvPr>
            <p:ph type="body" sz="quarter" idx="22" hasCustomPrompt="1"/>
          </p:nvPr>
        </p:nvSpPr>
        <p:spPr>
          <a:xfrm>
            <a:off x="336000" y="387352"/>
            <a:ext cx="5760000" cy="334449"/>
          </a:xfrm>
          <a:prstGeom prst="rect">
            <a:avLst/>
          </a:prstGeom>
        </p:spPr>
        <p:txBody>
          <a:bodyPr anchor="t"/>
          <a:lstStyle>
            <a:lvl1pPr marL="33599" indent="0">
              <a:lnSpc>
                <a:spcPct val="100000"/>
              </a:lnSpc>
              <a:spcBef>
                <a:spcPts val="0"/>
              </a:spcBef>
              <a:spcAft>
                <a:spcPts val="0"/>
              </a:spcAft>
              <a:buFontTx/>
              <a:buNone/>
              <a:defRPr sz="1333" b="0" kern="1200" spc="0" baseline="0">
                <a:solidFill>
                  <a:schemeClr val="tx1"/>
                </a:solidFill>
              </a:defRPr>
            </a:lvl1pPr>
            <a:lvl2pPr marL="419810" indent="0">
              <a:buFontTx/>
              <a:buNone/>
              <a:defRPr/>
            </a:lvl2pPr>
            <a:lvl3pPr marL="839611" indent="0">
              <a:buFontTx/>
              <a:buNone/>
              <a:defRPr/>
            </a:lvl3pPr>
            <a:lvl4pPr marL="1259421" indent="0">
              <a:buFontTx/>
              <a:buNone/>
              <a:defRPr/>
            </a:lvl4pPr>
            <a:lvl5pPr marL="1690426" indent="0">
              <a:buFontTx/>
              <a:buNone/>
              <a:defRPr/>
            </a:lvl5pPr>
          </a:lstStyle>
          <a:p>
            <a:pPr lvl="0"/>
            <a:r>
              <a:rPr lang="en-US" dirty="0" err="1"/>
              <a:t>Väliotsikko</a:t>
            </a:r>
            <a:r>
              <a:rPr lang="en-US" dirty="0"/>
              <a:t> </a:t>
            </a:r>
            <a:r>
              <a:rPr lang="en-US" dirty="0" err="1"/>
              <a:t>yläviitteenä</a:t>
            </a:r>
            <a:endParaRPr lang="fi-FI" dirty="0"/>
          </a:p>
        </p:txBody>
      </p:sp>
      <p:sp>
        <p:nvSpPr>
          <p:cNvPr id="13" name="Sisällön paikkamerkki 4"/>
          <p:cNvSpPr>
            <a:spLocks noGrp="1"/>
          </p:cNvSpPr>
          <p:nvPr>
            <p:ph sz="quarter" idx="23" hasCustomPrompt="1"/>
          </p:nvPr>
        </p:nvSpPr>
        <p:spPr>
          <a:xfrm>
            <a:off x="6096001" y="2112267"/>
            <a:ext cx="4492800" cy="3856733"/>
          </a:xfrm>
        </p:spPr>
        <p:txBody>
          <a:bodyPr/>
          <a:lstStyle>
            <a:lvl1pPr marL="0" indent="0">
              <a:buFontTx/>
              <a:buNone/>
              <a:defRPr/>
            </a:lvl1pPr>
            <a:lvl2pPr marL="628427" indent="0">
              <a:lnSpc>
                <a:spcPts val="2400"/>
              </a:lnSpc>
              <a:spcBef>
                <a:spcPts val="267"/>
              </a:spcBef>
              <a:spcAft>
                <a:spcPts val="267"/>
              </a:spcAft>
              <a:buFontTx/>
              <a:buNone/>
              <a:defRPr/>
            </a:lvl2pPr>
            <a:lvl3pPr marL="1048228" indent="0">
              <a:lnSpc>
                <a:spcPts val="2400"/>
              </a:lnSpc>
              <a:spcBef>
                <a:spcPts val="267"/>
              </a:spcBef>
              <a:spcAft>
                <a:spcPts val="267"/>
              </a:spcAft>
              <a:buFontTx/>
              <a:buNone/>
              <a:defRPr/>
            </a:lvl3pPr>
            <a:lvl4pPr marL="1479231" indent="0">
              <a:lnSpc>
                <a:spcPts val="2400"/>
              </a:lnSpc>
              <a:spcBef>
                <a:spcPts val="267"/>
              </a:spcBef>
              <a:spcAft>
                <a:spcPts val="267"/>
              </a:spcAft>
              <a:buFontTx/>
              <a:buNone/>
              <a:defRPr/>
            </a:lvl4pPr>
          </a:lstStyle>
          <a:p>
            <a:pPr lvl="0"/>
            <a:r>
              <a:rPr lang="fi-FI" dirty="0"/>
              <a:t>Lisää objekti</a:t>
            </a:r>
          </a:p>
        </p:txBody>
      </p:sp>
      <p:sp>
        <p:nvSpPr>
          <p:cNvPr id="12" name="Tekstin paikkamerkki 2"/>
          <p:cNvSpPr>
            <a:spLocks noGrp="1"/>
          </p:cNvSpPr>
          <p:nvPr>
            <p:ph idx="19"/>
          </p:nvPr>
        </p:nvSpPr>
        <p:spPr>
          <a:xfrm>
            <a:off x="1430400" y="2109873"/>
            <a:ext cx="4665600" cy="3859127"/>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lnSpc>
                <a:spcPts val="2400"/>
              </a:lnSpc>
              <a:spcBef>
                <a:spcPts val="267"/>
              </a:spcBef>
              <a:spcAft>
                <a:spcPts val="267"/>
              </a:spcAft>
              <a:buSzPct val="125000"/>
              <a:defRPr sz="1733" baseline="0">
                <a:solidFill>
                  <a:srgbClr val="000000"/>
                </a:solidFill>
              </a:defRPr>
            </a:lvl2pPr>
            <a:lvl3pPr indent="-211195">
              <a:lnSpc>
                <a:spcPts val="2400"/>
              </a:lnSpc>
              <a:spcBef>
                <a:spcPts val="267"/>
              </a:spcBef>
              <a:spcAft>
                <a:spcPts val="267"/>
              </a:spcAft>
              <a:buSzPct val="125000"/>
              <a:defRPr sz="1400">
                <a:solidFill>
                  <a:srgbClr val="000000"/>
                </a:solidFill>
              </a:defRPr>
            </a:lvl3pPr>
            <a:lvl4pPr indent="-211195">
              <a:lnSpc>
                <a:spcPts val="2400"/>
              </a:lnSpc>
              <a:spcBef>
                <a:spcPts val="267"/>
              </a:spcBef>
              <a:spcAft>
                <a:spcPts val="267"/>
              </a:spcAft>
              <a:buSzPct val="125000"/>
              <a:defRPr sz="14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119015669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sältödia isoille taulukoille">
    <p:spTree>
      <p:nvGrpSpPr>
        <p:cNvPr id="1" name=""/>
        <p:cNvGrpSpPr/>
        <p:nvPr/>
      </p:nvGrpSpPr>
      <p:grpSpPr>
        <a:xfrm>
          <a:off x="0" y="0"/>
          <a:ext cx="0" cy="0"/>
          <a:chOff x="0" y="0"/>
          <a:chExt cx="0" cy="0"/>
        </a:xfrm>
      </p:grpSpPr>
      <p:sp>
        <p:nvSpPr>
          <p:cNvPr id="30" name="Tekstin paikkamerkki 28"/>
          <p:cNvSpPr>
            <a:spLocks noGrp="1"/>
          </p:cNvSpPr>
          <p:nvPr>
            <p:ph type="body" sz="quarter" idx="15" hasCustomPrompt="1"/>
          </p:nvPr>
        </p:nvSpPr>
        <p:spPr>
          <a:xfrm>
            <a:off x="336000" y="376199"/>
            <a:ext cx="10656000" cy="1094884"/>
          </a:xfrm>
          <a:prstGeom prst="rect">
            <a:avLst/>
          </a:prstGeom>
        </p:spPr>
        <p:txBody>
          <a:bodyPr/>
          <a:lstStyle>
            <a:lvl1pPr marL="19200" indent="0">
              <a:lnSpc>
                <a:spcPts val="3600"/>
              </a:lnSpc>
              <a:spcAft>
                <a:spcPts val="0"/>
              </a:spcAft>
              <a:buFontTx/>
              <a:buNone/>
              <a:defRPr sz="2933" b="1">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7"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18" name="Päivämäärän paikkamerkki 1"/>
          <p:cNvSpPr>
            <a:spLocks noGrp="1"/>
          </p:cNvSpPr>
          <p:nvPr>
            <p:ph type="dt" sz="half" idx="10"/>
          </p:nvPr>
        </p:nvSpPr>
        <p:spPr>
          <a:xfrm>
            <a:off x="376037" y="6304063"/>
            <a:ext cx="1222279" cy="219587"/>
          </a:xfrm>
        </p:spPr>
        <p:txBody>
          <a:bodyPr/>
          <a:lstStyle/>
          <a:p>
            <a:fld id="{CBE7DC44-C376-4F45-AAD9-CF0021B2BA36}" type="datetime1">
              <a:rPr lang="en-US" smtClean="0"/>
              <a:t>11/8/2024</a:t>
            </a:fld>
            <a:endParaRPr lang="fi-FI" dirty="0"/>
          </a:p>
        </p:txBody>
      </p:sp>
      <p:sp>
        <p:nvSpPr>
          <p:cNvPr id="19" name="Alatunnisteen paikkamerkki 2"/>
          <p:cNvSpPr>
            <a:spLocks noGrp="1"/>
          </p:cNvSpPr>
          <p:nvPr>
            <p:ph type="ftr" sz="quarter" idx="11"/>
          </p:nvPr>
        </p:nvSpPr>
        <p:spPr>
          <a:xfrm>
            <a:off x="1482013" y="6304063"/>
            <a:ext cx="2367552" cy="219587"/>
          </a:xfrm>
        </p:spPr>
        <p:txBody>
          <a:bodyPr/>
          <a:lstStyle/>
          <a:p>
            <a:r>
              <a:rPr lang="fi-FI" dirty="0"/>
              <a:t>Technology </a:t>
            </a:r>
            <a:r>
              <a:rPr lang="fi-FI" dirty="0" err="1"/>
              <a:t>Industries</a:t>
            </a:r>
            <a:r>
              <a:rPr lang="fi-FI" dirty="0"/>
              <a:t> of Finland</a:t>
            </a:r>
          </a:p>
        </p:txBody>
      </p:sp>
      <p:sp>
        <p:nvSpPr>
          <p:cNvPr id="5" name="Sisällön paikkamerkki 4"/>
          <p:cNvSpPr>
            <a:spLocks noGrp="1"/>
          </p:cNvSpPr>
          <p:nvPr>
            <p:ph sz="quarter" idx="17"/>
          </p:nvPr>
        </p:nvSpPr>
        <p:spPr>
          <a:xfrm>
            <a:off x="508001" y="1471084"/>
            <a:ext cx="11188700" cy="4722283"/>
          </a:xfrm>
        </p:spPr>
        <p:txBody>
          <a:bodyPr/>
          <a:lstStyle>
            <a:lvl1pPr marL="0" indent="0">
              <a:buFontTx/>
              <a:buNone/>
              <a:defRPr/>
            </a:lvl1pPr>
            <a:lvl2pPr marL="628427" indent="0">
              <a:lnSpc>
                <a:spcPts val="2400"/>
              </a:lnSpc>
              <a:spcBef>
                <a:spcPts val="267"/>
              </a:spcBef>
              <a:spcAft>
                <a:spcPts val="267"/>
              </a:spcAft>
              <a:buFontTx/>
              <a:buNone/>
              <a:defRPr/>
            </a:lvl2pPr>
            <a:lvl3pPr marL="1048228" indent="0">
              <a:lnSpc>
                <a:spcPts val="2400"/>
              </a:lnSpc>
              <a:spcBef>
                <a:spcPts val="267"/>
              </a:spcBef>
              <a:spcAft>
                <a:spcPts val="267"/>
              </a:spcAft>
              <a:buFontTx/>
              <a:buNone/>
              <a:defRPr/>
            </a:lvl3pPr>
            <a:lvl4pPr marL="1479231" indent="0">
              <a:lnSpc>
                <a:spcPts val="2400"/>
              </a:lnSpc>
              <a:spcBef>
                <a:spcPts val="267"/>
              </a:spcBef>
              <a:spcAft>
                <a:spcPts val="267"/>
              </a:spcAft>
              <a:buFontTx/>
              <a:buNone/>
              <a:defRPr/>
            </a:lvl4pPr>
          </a:lstStyle>
          <a:p>
            <a:pPr lvl="0"/>
            <a:r>
              <a:rPr lang="fi-FI"/>
              <a:t>Muokkaa tekstin perustyylejä napsauttamalla</a:t>
            </a:r>
          </a:p>
        </p:txBody>
      </p:sp>
      <p:sp>
        <p:nvSpPr>
          <p:cNvPr id="16" name="Tekstin paikkamerkki 2"/>
          <p:cNvSpPr>
            <a:spLocks noGrp="1"/>
          </p:cNvSpPr>
          <p:nvPr>
            <p:ph type="body" sz="quarter" idx="18" hasCustomPrompt="1"/>
          </p:nvPr>
        </p:nvSpPr>
        <p:spPr>
          <a:xfrm>
            <a:off x="4063970" y="6303433"/>
            <a:ext cx="3962289" cy="220217"/>
          </a:xfrm>
        </p:spPr>
        <p:txBody>
          <a:bodyPr>
            <a:noAutofit/>
          </a:bodyPr>
          <a:lstStyle>
            <a:lvl1pPr marL="0" indent="0">
              <a:lnSpc>
                <a:spcPct val="100000"/>
              </a:lnSpc>
              <a:spcBef>
                <a:spcPts val="0"/>
              </a:spcBef>
              <a:spcAft>
                <a:spcPts val="0"/>
              </a:spcAft>
              <a:buFontTx/>
              <a:buNone/>
              <a:defRPr sz="933" spc="0" baseline="0"/>
            </a:lvl1pPr>
          </a:lstStyle>
          <a:p>
            <a:pPr lvl="0"/>
            <a:r>
              <a:rPr lang="fi-FI" dirty="0"/>
              <a:t>Lähde tähän</a:t>
            </a:r>
          </a:p>
        </p:txBody>
      </p:sp>
    </p:spTree>
    <p:extLst>
      <p:ext uri="{BB962C8B-B14F-4D97-AF65-F5344CB8AC3E}">
        <p14:creationId xmlns:p14="http://schemas.microsoft.com/office/powerpoint/2010/main" val="117147940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yhjä dia">
    <p:spTree>
      <p:nvGrpSpPr>
        <p:cNvPr id="1" name=""/>
        <p:cNvGrpSpPr/>
        <p:nvPr/>
      </p:nvGrpSpPr>
      <p:grpSpPr>
        <a:xfrm>
          <a:off x="0" y="0"/>
          <a:ext cx="0" cy="0"/>
          <a:chOff x="0" y="0"/>
          <a:chExt cx="0" cy="0"/>
        </a:xfrm>
      </p:grpSpPr>
      <p:pic>
        <p:nvPicPr>
          <p:cNvPr id="2" name="Kuva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3"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4" name="Päivämäärän paikkamerkki 1"/>
          <p:cNvSpPr>
            <a:spLocks noGrp="1"/>
          </p:cNvSpPr>
          <p:nvPr>
            <p:ph type="dt" sz="half" idx="10"/>
          </p:nvPr>
        </p:nvSpPr>
        <p:spPr>
          <a:xfrm>
            <a:off x="376037" y="6304063"/>
            <a:ext cx="1222279" cy="219587"/>
          </a:xfrm>
        </p:spPr>
        <p:txBody>
          <a:bodyPr/>
          <a:lstStyle/>
          <a:p>
            <a:fld id="{5ADDE7DF-11E5-41DD-A98E-E4FDFA50E2CA}" type="datetime1">
              <a:rPr lang="en-US" smtClean="0"/>
              <a:t>11/8/2024</a:t>
            </a:fld>
            <a:endParaRPr lang="fi-FI" dirty="0"/>
          </a:p>
        </p:txBody>
      </p:sp>
      <p:sp>
        <p:nvSpPr>
          <p:cNvPr id="5" name="Alatunnisteen paikkamerkki 2"/>
          <p:cNvSpPr>
            <a:spLocks noGrp="1"/>
          </p:cNvSpPr>
          <p:nvPr>
            <p:ph type="ftr" sz="quarter" idx="11"/>
          </p:nvPr>
        </p:nvSpPr>
        <p:spPr>
          <a:xfrm>
            <a:off x="1482014" y="6304063"/>
            <a:ext cx="2713157" cy="219587"/>
          </a:xfrm>
        </p:spPr>
        <p:txBody>
          <a:bodyPr/>
          <a:lstStyle/>
          <a:p>
            <a:r>
              <a:rPr lang="fi-FI" dirty="0"/>
              <a:t>Technology </a:t>
            </a:r>
            <a:r>
              <a:rPr lang="fi-FI" dirty="0" err="1"/>
              <a:t>Industries</a:t>
            </a:r>
            <a:r>
              <a:rPr lang="fi-FI" dirty="0"/>
              <a:t> of Finland</a:t>
            </a:r>
          </a:p>
        </p:txBody>
      </p:sp>
    </p:spTree>
    <p:extLst>
      <p:ext uri="{BB962C8B-B14F-4D97-AF65-F5344CB8AC3E}">
        <p14:creationId xmlns:p14="http://schemas.microsoft.com/office/powerpoint/2010/main" val="3128577763"/>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äliotsikkodia - valkoinen">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14166" y="491898"/>
            <a:ext cx="582741" cy="582709"/>
          </a:xfrm>
          <a:prstGeom prst="rect">
            <a:avLst/>
          </a:prstGeom>
        </p:spPr>
      </p:pic>
      <p:sp>
        <p:nvSpPr>
          <p:cNvPr id="14" name="Dian numeron paikkamerkki 3"/>
          <p:cNvSpPr>
            <a:spLocks noGrp="1"/>
          </p:cNvSpPr>
          <p:nvPr>
            <p:ph type="sldNum" sz="quarter" idx="12"/>
          </p:nvPr>
        </p:nvSpPr>
        <p:spPr>
          <a:xfrm>
            <a:off x="10674636" y="6305876"/>
            <a:ext cx="1151987" cy="220541"/>
          </a:xfrm>
          <a:prstGeom prst="rect">
            <a:avLst/>
          </a:prstGeom>
        </p:spPr>
        <p:txBody>
          <a:bodyPr/>
          <a:lstStyle>
            <a:lvl1pPr>
              <a:defRPr sz="933"/>
            </a:lvl1pPr>
          </a:lstStyle>
          <a:p>
            <a:fld id="{6FCB6B90-8271-4E8F-82C1-E646FBB48A2E}" type="slidenum">
              <a:rPr lang="fi-FI" smtClean="0"/>
              <a:pPr/>
              <a:t>‹N°›</a:t>
            </a:fld>
            <a:endParaRPr lang="fi-FI" dirty="0"/>
          </a:p>
        </p:txBody>
      </p:sp>
      <p:sp>
        <p:nvSpPr>
          <p:cNvPr id="15" name="Päivämäärän paikkamerkki 1"/>
          <p:cNvSpPr>
            <a:spLocks noGrp="1"/>
          </p:cNvSpPr>
          <p:nvPr>
            <p:ph type="dt" sz="half" idx="10"/>
          </p:nvPr>
        </p:nvSpPr>
        <p:spPr>
          <a:xfrm>
            <a:off x="376037" y="6304063"/>
            <a:ext cx="1222279" cy="219587"/>
          </a:xfrm>
        </p:spPr>
        <p:txBody>
          <a:bodyPr/>
          <a:lstStyle/>
          <a:p>
            <a:fld id="{EE15E6F7-FA86-41FD-A9AD-AFA2377AF82F}" type="datetime1">
              <a:rPr lang="en-US" smtClean="0"/>
              <a:t>11/8/2024</a:t>
            </a:fld>
            <a:endParaRPr lang="fi-FI" dirty="0"/>
          </a:p>
        </p:txBody>
      </p:sp>
      <p:sp>
        <p:nvSpPr>
          <p:cNvPr id="17" name="Alatunnisteen paikkamerkki 2"/>
          <p:cNvSpPr>
            <a:spLocks noGrp="1"/>
          </p:cNvSpPr>
          <p:nvPr>
            <p:ph type="ftr" sz="quarter" idx="11"/>
          </p:nvPr>
        </p:nvSpPr>
        <p:spPr>
          <a:xfrm>
            <a:off x="1482014" y="6304063"/>
            <a:ext cx="2713157" cy="219587"/>
          </a:xfrm>
        </p:spPr>
        <p:txBody>
          <a:bodyPr/>
          <a:lstStyle/>
          <a:p>
            <a:r>
              <a:rPr lang="fi-FI"/>
              <a:t>Technology Industries of Finland</a:t>
            </a:r>
            <a:endParaRPr lang="fi-FI" dirty="0"/>
          </a:p>
        </p:txBody>
      </p:sp>
      <p:sp>
        <p:nvSpPr>
          <p:cNvPr id="11" name="Tekstin paikkamerkki 28"/>
          <p:cNvSpPr>
            <a:spLocks noGrp="1"/>
          </p:cNvSpPr>
          <p:nvPr>
            <p:ph type="body" sz="quarter" idx="22" hasCustomPrompt="1"/>
          </p:nvPr>
        </p:nvSpPr>
        <p:spPr>
          <a:xfrm>
            <a:off x="1430400" y="2551663"/>
            <a:ext cx="9561600" cy="1568548"/>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väliotsikkoa </a:t>
            </a:r>
            <a:r>
              <a:rPr lang="fi-FI" dirty="0" err="1"/>
              <a:t>napsautt</a:t>
            </a:r>
            <a:r>
              <a:rPr lang="fi-FI" dirty="0"/>
              <a:t>.</a:t>
            </a:r>
          </a:p>
        </p:txBody>
      </p:sp>
    </p:spTree>
    <p:extLst>
      <p:ext uri="{BB962C8B-B14F-4D97-AF65-F5344CB8AC3E}">
        <p14:creationId xmlns:p14="http://schemas.microsoft.com/office/powerpoint/2010/main" val="149211147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valkoinen">
    <p:bg>
      <p:bgPr>
        <a:solidFill>
          <a:schemeClr val="bg1"/>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6787201" y="0"/>
            <a:ext cx="5404807" cy="6858000"/>
          </a:xfrm>
          <a:prstGeom prst="rect">
            <a:avLst/>
          </a:prstGeom>
        </p:spPr>
        <p:txBody>
          <a:bodyPr anchor="ctr"/>
          <a:lstStyle>
            <a:lvl1pPr marL="0" indent="0" algn="ctr">
              <a:buFontTx/>
              <a:buNone/>
              <a:defRPr sz="2000">
                <a:solidFill>
                  <a:srgbClr val="000000"/>
                </a:solidFill>
              </a:defRPr>
            </a:lvl1pPr>
          </a:lstStyle>
          <a:p>
            <a:r>
              <a:rPr lang="fi-FI"/>
              <a:t>Lisää kuva napsauttamalla kuvaketta</a:t>
            </a:r>
            <a:endParaRPr lang="fi-FI" dirty="0"/>
          </a:p>
        </p:txBody>
      </p:sp>
      <p:sp>
        <p:nvSpPr>
          <p:cNvPr id="9" name="Päivämäärän paikkamerkki 1"/>
          <p:cNvSpPr>
            <a:spLocks noGrp="1"/>
          </p:cNvSpPr>
          <p:nvPr>
            <p:ph type="dt" sz="half" idx="10"/>
          </p:nvPr>
        </p:nvSpPr>
        <p:spPr>
          <a:xfrm>
            <a:off x="376037" y="6304063"/>
            <a:ext cx="1222279" cy="219587"/>
          </a:xfrm>
        </p:spPr>
        <p:txBody>
          <a:bodyPr/>
          <a:lstStyle>
            <a:lvl1pPr>
              <a:defRPr>
                <a:solidFill>
                  <a:srgbClr val="000000"/>
                </a:solidFill>
              </a:defRPr>
            </a:lvl1pPr>
          </a:lstStyle>
          <a:p>
            <a:fld id="{D5984966-0882-4C80-8501-F671FCC519FE}" type="datetime1">
              <a:rPr lang="en-US" smtClean="0"/>
              <a:t>11/8/2024</a:t>
            </a:fld>
            <a:endParaRPr lang="fi-FI" dirty="0"/>
          </a:p>
        </p:txBody>
      </p:sp>
      <p:sp>
        <p:nvSpPr>
          <p:cNvPr id="10" name="Alatunnisteen paikkamerkki 2"/>
          <p:cNvSpPr>
            <a:spLocks noGrp="1"/>
          </p:cNvSpPr>
          <p:nvPr>
            <p:ph type="ftr" sz="quarter" idx="11"/>
          </p:nvPr>
        </p:nvSpPr>
        <p:spPr>
          <a:xfrm>
            <a:off x="1482014" y="6304063"/>
            <a:ext cx="2713157" cy="219587"/>
          </a:xfrm>
        </p:spPr>
        <p:txBody>
          <a:bodyPr/>
          <a:lstStyle>
            <a:lvl1pPr>
              <a:defRPr>
                <a:solidFill>
                  <a:srgbClr val="000000"/>
                </a:solidFill>
              </a:defRPr>
            </a:lvl1pPr>
          </a:lstStyle>
          <a:p>
            <a:r>
              <a:rPr lang="fi-FI" dirty="0"/>
              <a:t>Technology </a:t>
            </a:r>
            <a:r>
              <a:rPr lang="fi-FI" dirty="0" err="1"/>
              <a:t>Industries</a:t>
            </a:r>
            <a:r>
              <a:rPr lang="fi-FI" dirty="0"/>
              <a:t> of Finland</a:t>
            </a:r>
          </a:p>
        </p:txBody>
      </p:sp>
      <p:sp>
        <p:nvSpPr>
          <p:cNvPr id="7" name="Tekstin paikkamerkki 2"/>
          <p:cNvSpPr>
            <a:spLocks noGrp="1"/>
          </p:cNvSpPr>
          <p:nvPr>
            <p:ph idx="21"/>
          </p:nvPr>
        </p:nvSpPr>
        <p:spPr>
          <a:xfrm>
            <a:off x="1430400" y="2113635"/>
            <a:ext cx="5126400" cy="3799956"/>
          </a:xfrm>
          <a:prstGeom prst="rect">
            <a:avLst/>
          </a:prstGeom>
        </p:spPr>
        <p:txBody>
          <a:bodyPr vert="horz" lIns="91440" tIns="45720" rIns="91440" bIns="45720" rtlCol="0">
            <a:normAutofit/>
          </a:bodyPr>
          <a:lstStyle>
            <a:lvl1pPr marL="311992" marR="0" indent="-283193" algn="l" defTabSz="1074709" rtl="0" eaLnBrk="1" fontAlgn="auto" latinLnBrk="0" hangingPunct="1">
              <a:lnSpc>
                <a:spcPts val="2667"/>
              </a:lnSpc>
              <a:spcBef>
                <a:spcPts val="533"/>
              </a:spcBef>
              <a:spcAft>
                <a:spcPts val="400"/>
              </a:spcAft>
              <a:buClrTx/>
              <a:buSzPct val="125000"/>
              <a:buFont typeface="Arial" panose="020B0604020202020204" pitchFamily="34" charset="0"/>
              <a:buChar char="•"/>
              <a:tabLst/>
              <a:defRPr sz="2133">
                <a:solidFill>
                  <a:srgbClr val="000000"/>
                </a:solidFill>
              </a:defRPr>
            </a:lvl1pPr>
            <a:lvl2pPr indent="-211195">
              <a:buSzPct val="125000"/>
              <a:defRPr sz="1733" baseline="0">
                <a:solidFill>
                  <a:srgbClr val="000000"/>
                </a:solidFill>
              </a:defRPr>
            </a:lvl2pPr>
            <a:lvl3pPr indent="-211195">
              <a:buSzPct val="125000"/>
              <a:defRPr sz="1467">
                <a:solidFill>
                  <a:srgbClr val="000000"/>
                </a:solidFill>
              </a:defRPr>
            </a:lvl3pPr>
            <a:lvl4pPr indent="-211195">
              <a:buSzPct val="125000"/>
              <a:defRPr sz="1333">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430400" y="1470600"/>
            <a:ext cx="5126400" cy="643035"/>
          </a:xfrm>
          <a:prstGeom prst="rect">
            <a:avLst/>
          </a:prstGeom>
        </p:spPr>
        <p:txBody>
          <a:bodyPr/>
          <a:lstStyle>
            <a:lvl1pPr marL="19200" indent="0">
              <a:lnSpc>
                <a:spcPts val="3600"/>
              </a:lnSpc>
              <a:spcAft>
                <a:spcPts val="0"/>
              </a:spcAft>
              <a:buFontTx/>
              <a:buNone/>
              <a:defRPr sz="2933" b="1" baseline="0">
                <a:solidFill>
                  <a:srgbClr val="000000"/>
                </a:solidFill>
              </a:defRPr>
            </a:lvl1pPr>
            <a:lvl2pPr marL="419810" indent="0">
              <a:spcAft>
                <a:spcPts val="0"/>
              </a:spcAft>
              <a:buFontTx/>
              <a:buNone/>
              <a:defRPr sz="2933" b="1">
                <a:solidFill>
                  <a:srgbClr val="666666"/>
                </a:solidFill>
              </a:defRPr>
            </a:lvl2pPr>
            <a:lvl3pPr marL="839611" indent="0">
              <a:spcAft>
                <a:spcPts val="0"/>
              </a:spcAft>
              <a:buFontTx/>
              <a:buNone/>
              <a:defRPr sz="2933" b="1">
                <a:solidFill>
                  <a:srgbClr val="666666"/>
                </a:solidFill>
              </a:defRPr>
            </a:lvl3pPr>
            <a:lvl4pPr marL="1259421" indent="0">
              <a:spcAft>
                <a:spcPts val="0"/>
              </a:spcAft>
              <a:buFontTx/>
              <a:buNone/>
              <a:defRPr sz="2933" b="1">
                <a:solidFill>
                  <a:srgbClr val="666666"/>
                </a:solidFill>
              </a:defRPr>
            </a:lvl4pPr>
            <a:lvl5pPr marL="1690426" indent="0">
              <a:spcAft>
                <a:spcPts val="0"/>
              </a:spcAft>
              <a:buFontTx/>
              <a:buNone/>
              <a:defRPr sz="2933" b="1">
                <a:solidFill>
                  <a:srgbClr val="666666"/>
                </a:solidFill>
              </a:defRPr>
            </a:lvl5pPr>
          </a:lstStyle>
          <a:p>
            <a:pPr lvl="0"/>
            <a:r>
              <a:rPr lang="fi-FI" dirty="0"/>
              <a:t>Muokkaa </a:t>
            </a:r>
            <a:r>
              <a:rPr lang="fi-FI" dirty="0" err="1"/>
              <a:t>napsautt</a:t>
            </a:r>
            <a:r>
              <a:rPr lang="fi-FI" dirty="0"/>
              <a:t>.</a:t>
            </a:r>
          </a:p>
        </p:txBody>
      </p:sp>
    </p:spTree>
    <p:extLst>
      <p:ext uri="{BB962C8B-B14F-4D97-AF65-F5344CB8AC3E}">
        <p14:creationId xmlns:p14="http://schemas.microsoft.com/office/powerpoint/2010/main" val="217190315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7726B-C1A3-40D6-B5C2-A5F19143E7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6864EEB-D688-4921-905B-FF564E2A5AED}"/>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4" name="Footer Placeholder 3">
            <a:extLst>
              <a:ext uri="{FF2B5EF4-FFF2-40B4-BE49-F238E27FC236}">
                <a16:creationId xmlns:a16="http://schemas.microsoft.com/office/drawing/2014/main" id="{12DDF234-F947-4686-9A9C-FA2DC7F6A97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FE0D44-2C71-4161-A463-50E2F34BB20A}"/>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823226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6F990D-FC91-47F6-A848-7346E1FDBAEB}"/>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3" name="Footer Placeholder 2">
            <a:extLst>
              <a:ext uri="{FF2B5EF4-FFF2-40B4-BE49-F238E27FC236}">
                <a16:creationId xmlns:a16="http://schemas.microsoft.com/office/drawing/2014/main" id="{20D4F61E-5121-41D9-A56D-64A203C241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484E839-012B-4D49-9780-9385C5975674}"/>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1227765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E8B9-40E0-4BCD-8521-4B0BD17E27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4BAA61-D498-4AE2-A514-2E8787597C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C461FFD-F376-4E77-ACAB-2264DB12AC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994DE8-768E-4D70-88A0-E9F95847120A}"/>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6" name="Footer Placeholder 5">
            <a:extLst>
              <a:ext uri="{FF2B5EF4-FFF2-40B4-BE49-F238E27FC236}">
                <a16:creationId xmlns:a16="http://schemas.microsoft.com/office/drawing/2014/main" id="{11E5CDD0-3C5F-4233-A522-1D2323A9EE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AF5BE1-9016-4F08-9F1D-8C0D34E73968}"/>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124394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5FB68-ECE2-4921-84E0-3DFB393EC4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33CF74-8E6A-4FDC-B911-890BEC2F82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9CE1848-1ACB-4921-BE1E-ADF495F34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B5D3DF-6691-425A-B465-7F572F26480E}"/>
              </a:ext>
            </a:extLst>
          </p:cNvPr>
          <p:cNvSpPr>
            <a:spLocks noGrp="1"/>
          </p:cNvSpPr>
          <p:nvPr>
            <p:ph type="dt" sz="half" idx="10"/>
          </p:nvPr>
        </p:nvSpPr>
        <p:spPr/>
        <p:txBody>
          <a:bodyPr/>
          <a:lstStyle/>
          <a:p>
            <a:fld id="{84178E5B-A723-4594-B5CF-1632E2FD0474}" type="datetimeFigureOut">
              <a:rPr lang="en-GB" smtClean="0"/>
              <a:t>08/11/2024</a:t>
            </a:fld>
            <a:endParaRPr lang="en-GB"/>
          </a:p>
        </p:txBody>
      </p:sp>
      <p:sp>
        <p:nvSpPr>
          <p:cNvPr id="6" name="Footer Placeholder 5">
            <a:extLst>
              <a:ext uri="{FF2B5EF4-FFF2-40B4-BE49-F238E27FC236}">
                <a16:creationId xmlns:a16="http://schemas.microsoft.com/office/drawing/2014/main" id="{1FABEBFF-111B-4F18-8DA3-1F992B44A6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98AF02-A8E6-435B-BD39-9370D405F3E0}"/>
              </a:ext>
            </a:extLst>
          </p:cNvPr>
          <p:cNvSpPr>
            <a:spLocks noGrp="1"/>
          </p:cNvSpPr>
          <p:nvPr>
            <p:ph type="sldNum" sz="quarter" idx="12"/>
          </p:nvPr>
        </p:nvSpPr>
        <p:spPr/>
        <p:txBody>
          <a:bodyPr/>
          <a:lstStyle/>
          <a:p>
            <a:fld id="{4E0081BC-FCAC-4ED9-A769-56CB4635B558}" type="slidenum">
              <a:rPr lang="en-GB" smtClean="0"/>
              <a:t>‹N°›</a:t>
            </a:fld>
            <a:endParaRPr lang="en-GB"/>
          </a:p>
        </p:txBody>
      </p:sp>
    </p:spTree>
    <p:extLst>
      <p:ext uri="{BB962C8B-B14F-4D97-AF65-F5344CB8AC3E}">
        <p14:creationId xmlns:p14="http://schemas.microsoft.com/office/powerpoint/2010/main" val="1748203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9A9693-DEF8-4AF7-B260-B712371E13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16D5A-0472-4F9E-8EC4-283CBB28A2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4C45AC-1986-4619-9F38-469088804C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78E5B-A723-4594-B5CF-1632E2FD0474}" type="datetimeFigureOut">
              <a:rPr lang="en-GB" smtClean="0"/>
              <a:t>08/11/2024</a:t>
            </a:fld>
            <a:endParaRPr lang="en-GB"/>
          </a:p>
        </p:txBody>
      </p:sp>
      <p:sp>
        <p:nvSpPr>
          <p:cNvPr id="5" name="Footer Placeholder 4">
            <a:extLst>
              <a:ext uri="{FF2B5EF4-FFF2-40B4-BE49-F238E27FC236}">
                <a16:creationId xmlns:a16="http://schemas.microsoft.com/office/drawing/2014/main" id="{74E64052-FF29-44DB-B79C-FF3BEF6D0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D26CC4D-0CC3-49E3-94E9-D83C3A45A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0081BC-FCAC-4ED9-A769-56CB4635B558}" type="slidenum">
              <a:rPr lang="en-GB" smtClean="0"/>
              <a:t>‹N°›</a:t>
            </a:fld>
            <a:endParaRPr lang="en-GB"/>
          </a:p>
        </p:txBody>
      </p:sp>
      <p:pic>
        <p:nvPicPr>
          <p:cNvPr id="7" name="Picture 6">
            <a:extLst>
              <a:ext uri="{FF2B5EF4-FFF2-40B4-BE49-F238E27FC236}">
                <a16:creationId xmlns:a16="http://schemas.microsoft.com/office/drawing/2014/main" id="{1D13464E-C26A-4AEF-8BDE-61B2BDB7FA9F}"/>
              </a:ext>
            </a:extLst>
          </p:cNvPr>
          <p:cNvPicPr>
            <a:picLocks noChangeAspect="1"/>
          </p:cNvPicPr>
          <p:nvPr userDrawn="1"/>
        </p:nvPicPr>
        <p:blipFill rotWithShape="1">
          <a:blip r:embed="rId29" cstate="print">
            <a:extLst>
              <a:ext uri="{28A0092B-C50C-407E-A947-70E740481C1C}">
                <a14:useLocalDpi xmlns:a14="http://schemas.microsoft.com/office/drawing/2010/main" val="0"/>
              </a:ext>
            </a:extLst>
          </a:blip>
          <a:srcRect/>
          <a:stretch/>
        </p:blipFill>
        <p:spPr>
          <a:xfrm>
            <a:off x="9658874" y="5912307"/>
            <a:ext cx="1720804" cy="731636"/>
          </a:xfrm>
          <a:prstGeom prst="rect">
            <a:avLst/>
          </a:prstGeom>
        </p:spPr>
      </p:pic>
    </p:spTree>
    <p:extLst>
      <p:ext uri="{BB962C8B-B14F-4D97-AF65-F5344CB8AC3E}">
        <p14:creationId xmlns:p14="http://schemas.microsoft.com/office/powerpoint/2010/main" val="2393318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Päivämäärän paikkamerkki 3"/>
          <p:cNvSpPr>
            <a:spLocks noGrp="1"/>
          </p:cNvSpPr>
          <p:nvPr>
            <p:ph type="dt" sz="half" idx="2"/>
          </p:nvPr>
        </p:nvSpPr>
        <p:spPr>
          <a:xfrm>
            <a:off x="376037" y="6304063"/>
            <a:ext cx="1226281" cy="217389"/>
          </a:xfrm>
          <a:prstGeom prst="rect">
            <a:avLst/>
          </a:prstGeom>
        </p:spPr>
        <p:txBody>
          <a:bodyPr vert="horz" lIns="91440" tIns="45720" rIns="91440" bIns="45720" rtlCol="0" anchor="t"/>
          <a:lstStyle>
            <a:lvl1pPr algn="l">
              <a:defRPr sz="933">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47E46FA-4437-4E43-8891-B8D611D31DE6}" type="datetime1">
              <a:rPr lang="en-US" smtClean="0"/>
              <a:t>11/8/2024</a:t>
            </a:fld>
            <a:endParaRPr lang="fi-FI" dirty="0"/>
          </a:p>
        </p:txBody>
      </p:sp>
      <p:sp>
        <p:nvSpPr>
          <p:cNvPr id="8" name="Alatunnisteen paikkamerkki 4"/>
          <p:cNvSpPr>
            <a:spLocks noGrp="1"/>
          </p:cNvSpPr>
          <p:nvPr>
            <p:ph type="ftr" sz="quarter" idx="3"/>
          </p:nvPr>
        </p:nvSpPr>
        <p:spPr>
          <a:xfrm>
            <a:off x="1481742" y="6304063"/>
            <a:ext cx="2713428" cy="217389"/>
          </a:xfrm>
          <a:prstGeom prst="rect">
            <a:avLst/>
          </a:prstGeom>
        </p:spPr>
        <p:txBody>
          <a:bodyPr vert="horz" lIns="91440" tIns="45720" rIns="91440" bIns="45720" rtlCol="0" anchor="t"/>
          <a:lstStyle>
            <a:lvl1pPr algn="l">
              <a:defRPr sz="933">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fi-FI" dirty="0"/>
              <a:t>Technology </a:t>
            </a:r>
            <a:r>
              <a:rPr lang="fi-FI" dirty="0" err="1"/>
              <a:t>Industries</a:t>
            </a:r>
            <a:r>
              <a:rPr lang="fi-FI" dirty="0"/>
              <a:t> of Finland</a:t>
            </a:r>
          </a:p>
        </p:txBody>
      </p:sp>
      <p:sp>
        <p:nvSpPr>
          <p:cNvPr id="26" name="Tekstin paikkamerkki 3"/>
          <p:cNvSpPr>
            <a:spLocks noGrp="1"/>
          </p:cNvSpPr>
          <p:nvPr>
            <p:ph type="body" idx="1"/>
          </p:nvPr>
        </p:nvSpPr>
        <p:spPr>
          <a:xfrm>
            <a:off x="1430402" y="2111376"/>
            <a:ext cx="9561599" cy="3857624"/>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p:txBody>
      </p:sp>
      <p:sp>
        <p:nvSpPr>
          <p:cNvPr id="27" name="Otsikon paikkamerkki 2"/>
          <p:cNvSpPr>
            <a:spLocks noGrp="1"/>
          </p:cNvSpPr>
          <p:nvPr>
            <p:ph type="title"/>
          </p:nvPr>
        </p:nvSpPr>
        <p:spPr>
          <a:xfrm>
            <a:off x="1430402" y="1470601"/>
            <a:ext cx="9561599" cy="630785"/>
          </a:xfrm>
          <a:prstGeom prst="rect">
            <a:avLst/>
          </a:prstGeom>
        </p:spPr>
        <p:txBody>
          <a:bodyPr vert="horz" lIns="91440" tIns="45720" rIns="91440" bIns="45720" rtlCol="0" anchor="t">
            <a:normAutofit/>
          </a:bodyPr>
          <a:lstStyle/>
          <a:p>
            <a:r>
              <a:rPr lang="fi-FI" dirty="0"/>
              <a:t>Muokkaa </a:t>
            </a:r>
            <a:r>
              <a:rPr lang="fi-FI" dirty="0" err="1"/>
              <a:t>perustyyl</a:t>
            </a:r>
            <a:r>
              <a:rPr lang="fi-FI" dirty="0"/>
              <a:t>. </a:t>
            </a:r>
            <a:r>
              <a:rPr lang="fi-FI" dirty="0" err="1"/>
              <a:t>napsautt</a:t>
            </a:r>
            <a:r>
              <a:rPr lang="fi-FI" dirty="0"/>
              <a:t>.</a:t>
            </a:r>
          </a:p>
        </p:txBody>
      </p:sp>
      <p:sp>
        <p:nvSpPr>
          <p:cNvPr id="13" name="Dian numeron paikkamerkki 1"/>
          <p:cNvSpPr>
            <a:spLocks noGrp="1"/>
          </p:cNvSpPr>
          <p:nvPr>
            <p:ph type="sldNum" sz="quarter" idx="4"/>
          </p:nvPr>
        </p:nvSpPr>
        <p:spPr>
          <a:xfrm>
            <a:off x="10674636" y="6305552"/>
            <a:ext cx="1151987" cy="222249"/>
          </a:xfrm>
          <a:prstGeom prst="rect">
            <a:avLst/>
          </a:prstGeom>
        </p:spPr>
        <p:txBody>
          <a:bodyPr vert="horz" lIns="91440" tIns="45720" rIns="91440" bIns="45720" rtlCol="0" anchor="t"/>
          <a:lstStyle>
            <a:lvl1pPr algn="r">
              <a:defRPr sz="933">
                <a:solidFill>
                  <a:schemeClr val="tx1"/>
                </a:solidFill>
              </a:defRPr>
            </a:lvl1pPr>
          </a:lstStyle>
          <a:p>
            <a:fld id="{6FCB6B90-8271-4E8F-82C1-E646FBB48A2E}" type="slidenum">
              <a:rPr lang="fi-FI" smtClean="0"/>
              <a:pPr/>
              <a:t>‹N°›</a:t>
            </a:fld>
            <a:endParaRPr lang="fi-FI" dirty="0"/>
          </a:p>
        </p:txBody>
      </p:sp>
    </p:spTree>
    <p:extLst>
      <p:ext uri="{BB962C8B-B14F-4D97-AF65-F5344CB8AC3E}">
        <p14:creationId xmlns:p14="http://schemas.microsoft.com/office/powerpoint/2010/main" val="2492304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ransition spd="med">
    <p:fade/>
  </p:transition>
  <p:hf hdr="0"/>
  <p:txStyles>
    <p:titleStyle>
      <a:lvl1pPr marL="19200" algn="l" defTabSz="1074709" rtl="0" eaLnBrk="1" latinLnBrk="0" hangingPunct="1">
        <a:lnSpc>
          <a:spcPts val="3600"/>
        </a:lnSpc>
        <a:spcBef>
          <a:spcPts val="0"/>
        </a:spcBef>
        <a:spcAft>
          <a:spcPts val="0"/>
        </a:spcAft>
        <a:buNone/>
        <a:defRPr sz="2933" b="1" kern="1200" spc="-47" baseline="0">
          <a:solidFill>
            <a:srgbClr val="000000"/>
          </a:solidFill>
          <a:latin typeface="+mj-lt"/>
          <a:ea typeface="Adobe Fan Heiti Std B" panose="020B0700000000000000" pitchFamily="34" charset="-128"/>
          <a:cs typeface="Adobe Hebrew" panose="02040503050201020203" pitchFamily="18" charset="-79"/>
        </a:defRPr>
      </a:lvl1pPr>
    </p:titleStyle>
    <p:bodyStyle>
      <a:lvl1pPr marL="311992" indent="-283193" algn="l" defTabSz="1074709" rtl="0" eaLnBrk="1" latinLnBrk="0" hangingPunct="1">
        <a:lnSpc>
          <a:spcPts val="2667"/>
        </a:lnSpc>
        <a:spcBef>
          <a:spcPts val="533"/>
        </a:spcBef>
        <a:spcAft>
          <a:spcPts val="400"/>
        </a:spcAft>
        <a:buClrTx/>
        <a:buSzPct val="125000"/>
        <a:buFont typeface="Arial" panose="020B0604020202020204" pitchFamily="34" charset="0"/>
        <a:buChar char="•"/>
        <a:defRPr sz="2133" kern="1200" spc="-47"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839622" indent="-211195" algn="l" defTabSz="1074709" rtl="0" eaLnBrk="1" latinLnBrk="0" hangingPunct="1">
        <a:lnSpc>
          <a:spcPts val="2400"/>
        </a:lnSpc>
        <a:spcBef>
          <a:spcPts val="267"/>
        </a:spcBef>
        <a:spcAft>
          <a:spcPts val="267"/>
        </a:spcAft>
        <a:buClrTx/>
        <a:buSzPct val="125000"/>
        <a:buFont typeface="Arial" pitchFamily="34" charset="0"/>
        <a:buChar char="–"/>
        <a:defRPr sz="1733" kern="1200" spc="-47" baseline="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259423" indent="-211195" algn="l" defTabSz="1074709" rtl="0" eaLnBrk="1" latinLnBrk="0" hangingPunct="1">
        <a:lnSpc>
          <a:spcPts val="2400"/>
        </a:lnSpc>
        <a:spcBef>
          <a:spcPts val="267"/>
        </a:spcBef>
        <a:spcAft>
          <a:spcPts val="267"/>
        </a:spcAft>
        <a:buClrTx/>
        <a:buSzPct val="125000"/>
        <a:buFont typeface="Arial" panose="020B0604020202020204" pitchFamily="34" charset="0"/>
        <a:buChar char="•"/>
        <a:defRPr sz="1400" kern="1200" spc="-47" baseline="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90426" indent="-211195" algn="l" defTabSz="1074709" rtl="0" eaLnBrk="1" latinLnBrk="0" hangingPunct="1">
        <a:lnSpc>
          <a:spcPts val="2400"/>
        </a:lnSpc>
        <a:spcBef>
          <a:spcPts val="267"/>
        </a:spcBef>
        <a:spcAft>
          <a:spcPts val="267"/>
        </a:spcAft>
        <a:buClrTx/>
        <a:buSzPct val="125000"/>
        <a:buFont typeface="Arial" pitchFamily="34" charset="0"/>
        <a:buChar char="–"/>
        <a:defRPr sz="1400" kern="1200" spc="-47"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0238" indent="-211195" algn="l" defTabSz="1074709" rtl="0" eaLnBrk="1" latinLnBrk="0" hangingPunct="1">
        <a:lnSpc>
          <a:spcPts val="2667"/>
        </a:lnSpc>
        <a:spcBef>
          <a:spcPts val="533"/>
        </a:spcBef>
        <a:spcAft>
          <a:spcPts val="400"/>
        </a:spcAft>
        <a:buClrTx/>
        <a:buSzPct val="125000"/>
        <a:buFont typeface="Arial" panose="020B0604020202020204" pitchFamily="34" charset="0"/>
        <a:buChar char="•"/>
        <a:defRPr sz="1333" kern="1200" spc="-47"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955446" indent="-268680" algn="l" defTabSz="1074709" rtl="0" eaLnBrk="1" latinLnBrk="0" hangingPunct="1">
        <a:spcBef>
          <a:spcPct val="20000"/>
        </a:spcBef>
        <a:buFont typeface="Arial" pitchFamily="34" charset="0"/>
        <a:buChar char="•"/>
        <a:defRPr sz="2475" kern="1200">
          <a:solidFill>
            <a:schemeClr val="tx1"/>
          </a:solidFill>
          <a:latin typeface="+mn-lt"/>
          <a:ea typeface="+mn-ea"/>
          <a:cs typeface="+mn-cs"/>
        </a:defRPr>
      </a:lvl6pPr>
      <a:lvl7pPr marL="3492801" indent="-268680" algn="l" defTabSz="1074709" rtl="0" eaLnBrk="1" latinLnBrk="0" hangingPunct="1">
        <a:spcBef>
          <a:spcPct val="20000"/>
        </a:spcBef>
        <a:buFont typeface="Arial" pitchFamily="34" charset="0"/>
        <a:buChar char="•"/>
        <a:defRPr sz="2475" kern="1200">
          <a:solidFill>
            <a:schemeClr val="tx1"/>
          </a:solidFill>
          <a:latin typeface="+mn-lt"/>
          <a:ea typeface="+mn-ea"/>
          <a:cs typeface="+mn-cs"/>
        </a:defRPr>
      </a:lvl7pPr>
      <a:lvl8pPr marL="4030158" indent="-268680" algn="l" defTabSz="1074709" rtl="0" eaLnBrk="1" latinLnBrk="0" hangingPunct="1">
        <a:spcBef>
          <a:spcPct val="20000"/>
        </a:spcBef>
        <a:buFont typeface="Arial" pitchFamily="34" charset="0"/>
        <a:buChar char="•"/>
        <a:defRPr sz="2475" kern="1200">
          <a:solidFill>
            <a:schemeClr val="tx1"/>
          </a:solidFill>
          <a:latin typeface="+mn-lt"/>
          <a:ea typeface="+mn-ea"/>
          <a:cs typeface="+mn-cs"/>
        </a:defRPr>
      </a:lvl8pPr>
      <a:lvl9pPr marL="4567511" indent="-268680" algn="l" defTabSz="1074709" rtl="0" eaLnBrk="1" latinLnBrk="0" hangingPunct="1">
        <a:spcBef>
          <a:spcPct val="20000"/>
        </a:spcBef>
        <a:buFont typeface="Arial" pitchFamily="34" charset="0"/>
        <a:buChar char="•"/>
        <a:defRPr sz="2475" kern="1200">
          <a:solidFill>
            <a:schemeClr val="tx1"/>
          </a:solidFill>
          <a:latin typeface="+mn-lt"/>
          <a:ea typeface="+mn-ea"/>
          <a:cs typeface="+mn-cs"/>
        </a:defRPr>
      </a:lvl9pPr>
    </p:bodyStyle>
    <p:otherStyle>
      <a:defPPr>
        <a:defRPr lang="fi-FI"/>
      </a:defPPr>
      <a:lvl1pPr marL="0" algn="l" defTabSz="1074709" rtl="0" eaLnBrk="1" latinLnBrk="0" hangingPunct="1">
        <a:defRPr sz="2116" kern="1200">
          <a:solidFill>
            <a:schemeClr val="tx1"/>
          </a:solidFill>
          <a:latin typeface="+mn-lt"/>
          <a:ea typeface="+mn-ea"/>
          <a:cs typeface="+mn-cs"/>
        </a:defRPr>
      </a:lvl1pPr>
      <a:lvl2pPr marL="537353" algn="l" defTabSz="1074709" rtl="0" eaLnBrk="1" latinLnBrk="0" hangingPunct="1">
        <a:defRPr sz="2116" kern="1200">
          <a:solidFill>
            <a:schemeClr val="tx1"/>
          </a:solidFill>
          <a:latin typeface="+mn-lt"/>
          <a:ea typeface="+mn-ea"/>
          <a:cs typeface="+mn-cs"/>
        </a:defRPr>
      </a:lvl2pPr>
      <a:lvl3pPr marL="1074709" algn="l" defTabSz="1074709" rtl="0" eaLnBrk="1" latinLnBrk="0" hangingPunct="1">
        <a:defRPr sz="2116" kern="1200">
          <a:solidFill>
            <a:schemeClr val="tx1"/>
          </a:solidFill>
          <a:latin typeface="+mn-lt"/>
          <a:ea typeface="+mn-ea"/>
          <a:cs typeface="+mn-cs"/>
        </a:defRPr>
      </a:lvl3pPr>
      <a:lvl4pPr marL="1612064" algn="l" defTabSz="1074709" rtl="0" eaLnBrk="1" latinLnBrk="0" hangingPunct="1">
        <a:defRPr sz="2116" kern="1200">
          <a:solidFill>
            <a:schemeClr val="tx1"/>
          </a:solidFill>
          <a:latin typeface="+mn-lt"/>
          <a:ea typeface="+mn-ea"/>
          <a:cs typeface="+mn-cs"/>
        </a:defRPr>
      </a:lvl4pPr>
      <a:lvl5pPr marL="2149420" algn="l" defTabSz="1074709" rtl="0" eaLnBrk="1" latinLnBrk="0" hangingPunct="1">
        <a:defRPr sz="2116" kern="1200">
          <a:solidFill>
            <a:schemeClr val="tx1"/>
          </a:solidFill>
          <a:latin typeface="+mn-lt"/>
          <a:ea typeface="+mn-ea"/>
          <a:cs typeface="+mn-cs"/>
        </a:defRPr>
      </a:lvl5pPr>
      <a:lvl6pPr marL="2686763" algn="l" defTabSz="1074709" rtl="0" eaLnBrk="1" latinLnBrk="0" hangingPunct="1">
        <a:defRPr sz="2116" kern="1200">
          <a:solidFill>
            <a:schemeClr val="tx1"/>
          </a:solidFill>
          <a:latin typeface="+mn-lt"/>
          <a:ea typeface="+mn-ea"/>
          <a:cs typeface="+mn-cs"/>
        </a:defRPr>
      </a:lvl6pPr>
      <a:lvl7pPr marL="3224129" algn="l" defTabSz="1074709" rtl="0" eaLnBrk="1" latinLnBrk="0" hangingPunct="1">
        <a:defRPr sz="2116" kern="1200">
          <a:solidFill>
            <a:schemeClr val="tx1"/>
          </a:solidFill>
          <a:latin typeface="+mn-lt"/>
          <a:ea typeface="+mn-ea"/>
          <a:cs typeface="+mn-cs"/>
        </a:defRPr>
      </a:lvl7pPr>
      <a:lvl8pPr marL="3761479" algn="l" defTabSz="1074709" rtl="0" eaLnBrk="1" latinLnBrk="0" hangingPunct="1">
        <a:defRPr sz="2116" kern="1200">
          <a:solidFill>
            <a:schemeClr val="tx1"/>
          </a:solidFill>
          <a:latin typeface="+mn-lt"/>
          <a:ea typeface="+mn-ea"/>
          <a:cs typeface="+mn-cs"/>
        </a:defRPr>
      </a:lvl8pPr>
      <a:lvl9pPr marL="4298833" algn="l" defTabSz="1074709" rtl="0" eaLnBrk="1" latinLnBrk="0" hangingPunct="1">
        <a:defRPr sz="2116" kern="1200">
          <a:solidFill>
            <a:schemeClr val="tx1"/>
          </a:solidFill>
          <a:latin typeface="+mn-lt"/>
          <a:ea typeface="+mn-ea"/>
          <a:cs typeface="+mn-cs"/>
        </a:defRPr>
      </a:lvl9pPr>
    </p:otherStyle>
  </p:txStyles>
  <p:extLst>
    <p:ext uri="{27BBF7A9-308A-43DC-89C8-2F10F3537804}">
      <p15:sldGuideLst xmlns:p15="http://schemas.microsoft.com/office/powerpoint/2012/main">
        <p15:guide id="20" pos="5520">
          <p15:clr>
            <a:srgbClr val="F26B43"/>
          </p15:clr>
        </p15:guide>
        <p15:guide id="22" orient="horz" pos="3062">
          <p15:clr>
            <a:srgbClr val="F26B43"/>
          </p15:clr>
        </p15:guide>
        <p15:guide id="23" orient="horz" pos="232">
          <p15:clr>
            <a:srgbClr val="F26B43"/>
          </p15:clr>
        </p15:guide>
        <p15:guide id="26" pos="240">
          <p15:clr>
            <a:srgbClr val="F26B43"/>
          </p15:clr>
        </p15:guide>
        <p15:guide id="27" pos="7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20.png"/><Relationship Id="rId4" Type="http://schemas.openxmlformats.org/officeDocument/2006/relationships/slide" Target="slide7.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20.png"/><Relationship Id="rId4" Type="http://schemas.openxmlformats.org/officeDocument/2006/relationships/slide" Target="slide7.xml"/><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2.svg"/></Relationships>
</file>

<file path=ppt/slides/_rels/slide2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 Target="slide11.xml"/><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15.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sv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svg"/></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5.xml"/><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hyperlink" Target="https://www.agoria.be/nl/mentaal-welzijn" TargetMode="External"/><Relationship Id="rId2" Type="http://schemas.openxmlformats.org/officeDocument/2006/relationships/image" Target="../media/image67.jpe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secretariat@ceemet.org" TargetMode="External"/><Relationship Id="rId2" Type="http://schemas.openxmlformats.org/officeDocument/2006/relationships/image" Target="../media/image69.png"/><Relationship Id="rId1" Type="http://schemas.openxmlformats.org/officeDocument/2006/relationships/slideLayout" Target="../slideLayouts/slideLayout1.xml"/><Relationship Id="rId6" Type="http://schemas.openxmlformats.org/officeDocument/2006/relationships/hyperlink" Target="https://www.facebook.com/ceemet.org/" TargetMode="External"/><Relationship Id="rId5" Type="http://schemas.openxmlformats.org/officeDocument/2006/relationships/hyperlink" Target="https://twitter.com/ceemet" TargetMode="External"/><Relationship Id="rId4" Type="http://schemas.openxmlformats.org/officeDocument/2006/relationships/hyperlink" Target="http://www.ceemet.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7AE95F-1EEF-4FB6-9206-87AE49050C5F}"/>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431953" y="0"/>
            <a:ext cx="5533757" cy="6858000"/>
          </a:xfrm>
          <a:prstGeom prst="rect">
            <a:avLst/>
          </a:prstGeom>
        </p:spPr>
      </p:pic>
      <p:sp>
        <p:nvSpPr>
          <p:cNvPr id="6" name="Rectangle 5">
            <a:extLst>
              <a:ext uri="{FF2B5EF4-FFF2-40B4-BE49-F238E27FC236}">
                <a16:creationId xmlns:a16="http://schemas.microsoft.com/office/drawing/2014/main" id="{0DCCC86E-A882-49C7-BF85-E1C842FDC27A}"/>
              </a:ext>
            </a:extLst>
          </p:cNvPr>
          <p:cNvSpPr/>
          <p:nvPr/>
        </p:nvSpPr>
        <p:spPr>
          <a:xfrm>
            <a:off x="571522" y="312233"/>
            <a:ext cx="6124842" cy="6250799"/>
          </a:xfrm>
          <a:prstGeom prst="rect">
            <a:avLst/>
          </a:prstGeom>
          <a:solidFill>
            <a:srgbClr val="E0E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811DB42-080F-4BD2-92EC-3EEFD4EB3245}"/>
              </a:ext>
            </a:extLst>
          </p:cNvPr>
          <p:cNvSpPr txBox="1"/>
          <p:nvPr/>
        </p:nvSpPr>
        <p:spPr>
          <a:xfrm>
            <a:off x="1505327" y="2739611"/>
            <a:ext cx="4181032" cy="1631216"/>
          </a:xfrm>
          <a:prstGeom prst="rect">
            <a:avLst/>
          </a:prstGeom>
          <a:noFill/>
        </p:spPr>
        <p:txBody>
          <a:bodyPr wrap="square" rtlCol="0">
            <a:spAutoFit/>
          </a:bodyPr>
          <a:lstStyle/>
          <a:p>
            <a:r>
              <a:rPr lang="en-GB" sz="2400" dirty="0">
                <a:solidFill>
                  <a:srgbClr val="335466"/>
                </a:solidFill>
              </a:rPr>
              <a:t>51</a:t>
            </a:r>
            <a:r>
              <a:rPr lang="en-GB" sz="2400" baseline="30000" dirty="0">
                <a:solidFill>
                  <a:srgbClr val="335466"/>
                </a:solidFill>
              </a:rPr>
              <a:t>st</a:t>
            </a:r>
            <a:r>
              <a:rPr lang="en-GB" sz="2400" dirty="0">
                <a:solidFill>
                  <a:srgbClr val="335466"/>
                </a:solidFill>
              </a:rPr>
              <a:t> Health &amp; Safety Committee Meeting</a:t>
            </a:r>
          </a:p>
          <a:p>
            <a:endParaRPr lang="en-GB" dirty="0">
              <a:solidFill>
                <a:srgbClr val="335466"/>
              </a:solidFill>
            </a:endParaRPr>
          </a:p>
          <a:p>
            <a:endParaRPr lang="en-GB" dirty="0">
              <a:solidFill>
                <a:srgbClr val="335466"/>
              </a:solidFill>
            </a:endParaRPr>
          </a:p>
          <a:p>
            <a:r>
              <a:rPr lang="en-GB" sz="1600" dirty="0">
                <a:solidFill>
                  <a:srgbClr val="335466"/>
                </a:solidFill>
              </a:rPr>
              <a:t>14 November 2024 – Brussels</a:t>
            </a:r>
          </a:p>
        </p:txBody>
      </p:sp>
      <p:pic>
        <p:nvPicPr>
          <p:cNvPr id="19" name="Picture 18">
            <a:extLst>
              <a:ext uri="{FF2B5EF4-FFF2-40B4-BE49-F238E27FC236}">
                <a16:creationId xmlns:a16="http://schemas.microsoft.com/office/drawing/2014/main" id="{3BD08594-3AA5-4713-9872-DB27C587D1B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571522" y="312233"/>
            <a:ext cx="4924425" cy="2248302"/>
          </a:xfrm>
          <a:prstGeom prst="rect">
            <a:avLst/>
          </a:prstGeom>
        </p:spPr>
      </p:pic>
    </p:spTree>
    <p:extLst>
      <p:ext uri="{BB962C8B-B14F-4D97-AF65-F5344CB8AC3E}">
        <p14:creationId xmlns:p14="http://schemas.microsoft.com/office/powerpoint/2010/main" val="131633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D50F3608-A618-4648-AD54-89784784079D}"/>
              </a:ext>
            </a:extLst>
          </p:cNvPr>
          <p:cNvSpPr txBox="1">
            <a:spLocks/>
          </p:cNvSpPr>
          <p:nvPr/>
        </p:nvSpPr>
        <p:spPr bwMode="auto">
          <a:xfrm>
            <a:off x="388315" y="-99392"/>
            <a:ext cx="9937104"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a:solidFill>
                  <a:srgbClr val="666D7A"/>
                </a:solidFill>
              </a:rPr>
              <a:t>Purpose of the collaboration</a:t>
            </a:r>
            <a:endParaRPr lang="da-DK" sz="4400" kern="0" dirty="0">
              <a:solidFill>
                <a:srgbClr val="666D7A"/>
              </a:solidFill>
            </a:endParaRPr>
          </a:p>
        </p:txBody>
      </p:sp>
      <p:sp>
        <p:nvSpPr>
          <p:cNvPr id="11" name="Arrow: Pentagon 10">
            <a:extLst>
              <a:ext uri="{FF2B5EF4-FFF2-40B4-BE49-F238E27FC236}">
                <a16:creationId xmlns:a16="http://schemas.microsoft.com/office/drawing/2014/main" id="{D67FD7B0-B433-4D27-ABD1-A789EFE22C44}"/>
              </a:ext>
            </a:extLst>
          </p:cNvPr>
          <p:cNvSpPr/>
          <p:nvPr/>
        </p:nvSpPr>
        <p:spPr bwMode="auto">
          <a:xfrm>
            <a:off x="497436" y="1122462"/>
            <a:ext cx="4007768" cy="248171"/>
          </a:xfrm>
          <a:prstGeom prst="homePlate">
            <a:avLst>
              <a:gd name="adj" fmla="val 2389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nvGrpSpPr>
          <p:cNvPr id="55" name="Group 54">
            <a:extLst>
              <a:ext uri="{FF2B5EF4-FFF2-40B4-BE49-F238E27FC236}">
                <a16:creationId xmlns:a16="http://schemas.microsoft.com/office/drawing/2014/main" id="{F5719465-6876-4FF1-B72C-17E16799E29B}"/>
              </a:ext>
            </a:extLst>
          </p:cNvPr>
          <p:cNvGrpSpPr/>
          <p:nvPr/>
        </p:nvGrpSpPr>
        <p:grpSpPr>
          <a:xfrm>
            <a:off x="3863752" y="1556792"/>
            <a:ext cx="4176464" cy="4176464"/>
            <a:chOff x="-9909313" y="-8515722"/>
            <a:chExt cx="5659042" cy="5659042"/>
          </a:xfrm>
        </p:grpSpPr>
        <p:sp>
          <p:nvSpPr>
            <p:cNvPr id="56" name="Oval 55">
              <a:extLst>
                <a:ext uri="{FF2B5EF4-FFF2-40B4-BE49-F238E27FC236}">
                  <a16:creationId xmlns:a16="http://schemas.microsoft.com/office/drawing/2014/main" id="{1EC8F846-9E73-41A7-BE98-DD7002C070C4}"/>
                </a:ext>
              </a:extLst>
            </p:cNvPr>
            <p:cNvSpPr/>
            <p:nvPr/>
          </p:nvSpPr>
          <p:spPr bwMode="auto">
            <a:xfrm>
              <a:off x="-9529736" y="-8164288"/>
              <a:ext cx="4968552" cy="4968552"/>
            </a:xfrm>
            <a:prstGeom prst="ellipse">
              <a:avLst/>
            </a:prstGeom>
            <a:solidFill>
              <a:schemeClr val="bg1">
                <a:lumMod val="85000"/>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57" name="Circle: Hollow 56">
              <a:extLst>
                <a:ext uri="{FF2B5EF4-FFF2-40B4-BE49-F238E27FC236}">
                  <a16:creationId xmlns:a16="http://schemas.microsoft.com/office/drawing/2014/main" id="{3DB28F30-E856-4380-9980-4E5926E5655F}"/>
                </a:ext>
              </a:extLst>
            </p:cNvPr>
            <p:cNvSpPr/>
            <p:nvPr/>
          </p:nvSpPr>
          <p:spPr bwMode="auto">
            <a:xfrm rot="4020000">
              <a:off x="-9879825" y="-8489602"/>
              <a:ext cx="5616624" cy="5616624"/>
            </a:xfrm>
            <a:prstGeom prst="donut">
              <a:avLst>
                <a:gd name="adj" fmla="val 8823"/>
              </a:avLst>
            </a:prstGeom>
            <a:gradFill>
              <a:gsLst>
                <a:gs pos="0">
                  <a:srgbClr val="656C79"/>
                </a:gs>
                <a:gs pos="100000">
                  <a:srgbClr val="8695A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p:txBody>
        </p:sp>
        <p:grpSp>
          <p:nvGrpSpPr>
            <p:cNvPr id="58" name="Group 57">
              <a:extLst>
                <a:ext uri="{FF2B5EF4-FFF2-40B4-BE49-F238E27FC236}">
                  <a16:creationId xmlns:a16="http://schemas.microsoft.com/office/drawing/2014/main" id="{6888D2AC-73F1-49BF-9CD0-079EA3C6315F}"/>
                </a:ext>
              </a:extLst>
            </p:cNvPr>
            <p:cNvGrpSpPr/>
            <p:nvPr/>
          </p:nvGrpSpPr>
          <p:grpSpPr>
            <a:xfrm>
              <a:off x="-9909313" y="-8515722"/>
              <a:ext cx="5659042" cy="5659042"/>
              <a:chOff x="6076463" y="593290"/>
              <a:chExt cx="5659042" cy="5659042"/>
            </a:xfrm>
          </p:grpSpPr>
          <p:sp>
            <p:nvSpPr>
              <p:cNvPr id="59" name="Circle: Hollow 58">
                <a:extLst>
                  <a:ext uri="{FF2B5EF4-FFF2-40B4-BE49-F238E27FC236}">
                    <a16:creationId xmlns:a16="http://schemas.microsoft.com/office/drawing/2014/main" id="{5374CD97-74DD-40D8-916A-C543046967BE}"/>
                  </a:ext>
                </a:extLst>
              </p:cNvPr>
              <p:cNvSpPr/>
              <p:nvPr/>
            </p:nvSpPr>
            <p:spPr bwMode="auto">
              <a:xfrm>
                <a:off x="6076463" y="593290"/>
                <a:ext cx="5659042" cy="5659042"/>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60" name="Circle: Hollow 59">
                <a:extLst>
                  <a:ext uri="{FF2B5EF4-FFF2-40B4-BE49-F238E27FC236}">
                    <a16:creationId xmlns:a16="http://schemas.microsoft.com/office/drawing/2014/main" id="{A93CB108-4214-466C-8617-4F2AD0A11AA7}"/>
                  </a:ext>
                </a:extLst>
              </p:cNvPr>
              <p:cNvSpPr/>
              <p:nvPr/>
            </p:nvSpPr>
            <p:spPr bwMode="auto">
              <a:xfrm>
                <a:off x="6590045" y="1094009"/>
                <a:ext cx="4650930" cy="4650930"/>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grpSp>
        <p:nvGrpSpPr>
          <p:cNvPr id="61" name="Group 60">
            <a:extLst>
              <a:ext uri="{FF2B5EF4-FFF2-40B4-BE49-F238E27FC236}">
                <a16:creationId xmlns:a16="http://schemas.microsoft.com/office/drawing/2014/main" id="{9A9AFF52-B2E6-4FC8-9829-3C52DBEF9F4C}"/>
              </a:ext>
            </a:extLst>
          </p:cNvPr>
          <p:cNvGrpSpPr/>
          <p:nvPr/>
        </p:nvGrpSpPr>
        <p:grpSpPr>
          <a:xfrm>
            <a:off x="3863752" y="1556792"/>
            <a:ext cx="4176464" cy="4176464"/>
            <a:chOff x="-9909313" y="-8515722"/>
            <a:chExt cx="5659042" cy="5659042"/>
          </a:xfrm>
        </p:grpSpPr>
        <p:sp>
          <p:nvSpPr>
            <p:cNvPr id="62" name="Oval 61">
              <a:extLst>
                <a:ext uri="{FF2B5EF4-FFF2-40B4-BE49-F238E27FC236}">
                  <a16:creationId xmlns:a16="http://schemas.microsoft.com/office/drawing/2014/main" id="{9C9AC2F1-F284-45BB-844A-423E0CDB6D42}"/>
                </a:ext>
              </a:extLst>
            </p:cNvPr>
            <p:cNvSpPr/>
            <p:nvPr/>
          </p:nvSpPr>
          <p:spPr bwMode="auto">
            <a:xfrm>
              <a:off x="-9529736" y="-8164288"/>
              <a:ext cx="4968552" cy="4968552"/>
            </a:xfrm>
            <a:prstGeom prst="ellipse">
              <a:avLst/>
            </a:prstGeom>
            <a:solidFill>
              <a:schemeClr val="bg1">
                <a:lumMod val="85000"/>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63" name="Circle: Hollow 62">
              <a:extLst>
                <a:ext uri="{FF2B5EF4-FFF2-40B4-BE49-F238E27FC236}">
                  <a16:creationId xmlns:a16="http://schemas.microsoft.com/office/drawing/2014/main" id="{7AAA32A3-8FDD-4594-A75A-B68E3D4B4B95}"/>
                </a:ext>
              </a:extLst>
            </p:cNvPr>
            <p:cNvSpPr/>
            <p:nvPr/>
          </p:nvSpPr>
          <p:spPr bwMode="auto">
            <a:xfrm rot="4020000">
              <a:off x="-9879825" y="-8489602"/>
              <a:ext cx="5616624" cy="5616624"/>
            </a:xfrm>
            <a:prstGeom prst="donut">
              <a:avLst>
                <a:gd name="adj" fmla="val 8823"/>
              </a:avLst>
            </a:prstGeom>
            <a:gradFill>
              <a:gsLst>
                <a:gs pos="0">
                  <a:srgbClr val="656C79"/>
                </a:gs>
                <a:gs pos="100000">
                  <a:srgbClr val="8695A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p:txBody>
        </p:sp>
        <p:grpSp>
          <p:nvGrpSpPr>
            <p:cNvPr id="69" name="Group 68">
              <a:extLst>
                <a:ext uri="{FF2B5EF4-FFF2-40B4-BE49-F238E27FC236}">
                  <a16:creationId xmlns:a16="http://schemas.microsoft.com/office/drawing/2014/main" id="{0B58A3F6-112B-46A9-B6A3-5EFEE19FA73C}"/>
                </a:ext>
              </a:extLst>
            </p:cNvPr>
            <p:cNvGrpSpPr/>
            <p:nvPr/>
          </p:nvGrpSpPr>
          <p:grpSpPr>
            <a:xfrm>
              <a:off x="-9909313" y="-8515722"/>
              <a:ext cx="5659042" cy="5659042"/>
              <a:chOff x="6076463" y="593290"/>
              <a:chExt cx="5659042" cy="5659042"/>
            </a:xfrm>
          </p:grpSpPr>
          <p:sp>
            <p:nvSpPr>
              <p:cNvPr id="70" name="Circle: Hollow 69">
                <a:extLst>
                  <a:ext uri="{FF2B5EF4-FFF2-40B4-BE49-F238E27FC236}">
                    <a16:creationId xmlns:a16="http://schemas.microsoft.com/office/drawing/2014/main" id="{C5A34D1E-3A67-4FDC-9906-6AF78197C733}"/>
                  </a:ext>
                </a:extLst>
              </p:cNvPr>
              <p:cNvSpPr/>
              <p:nvPr/>
            </p:nvSpPr>
            <p:spPr bwMode="auto">
              <a:xfrm>
                <a:off x="6076463" y="593290"/>
                <a:ext cx="5659042" cy="5659042"/>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71" name="Circle: Hollow 70">
                <a:extLst>
                  <a:ext uri="{FF2B5EF4-FFF2-40B4-BE49-F238E27FC236}">
                    <a16:creationId xmlns:a16="http://schemas.microsoft.com/office/drawing/2014/main" id="{BEBC9197-0423-4681-BC88-3DFDDAB6434B}"/>
                  </a:ext>
                </a:extLst>
              </p:cNvPr>
              <p:cNvSpPr/>
              <p:nvPr/>
            </p:nvSpPr>
            <p:spPr bwMode="auto">
              <a:xfrm>
                <a:off x="6590045" y="1094009"/>
                <a:ext cx="4650930" cy="4650930"/>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grpSp>
        <p:nvGrpSpPr>
          <p:cNvPr id="72" name="Group 71">
            <a:extLst>
              <a:ext uri="{FF2B5EF4-FFF2-40B4-BE49-F238E27FC236}">
                <a16:creationId xmlns:a16="http://schemas.microsoft.com/office/drawing/2014/main" id="{C141C4C5-0566-4D5A-8F67-797215440989}"/>
              </a:ext>
            </a:extLst>
          </p:cNvPr>
          <p:cNvGrpSpPr/>
          <p:nvPr/>
        </p:nvGrpSpPr>
        <p:grpSpPr>
          <a:xfrm>
            <a:off x="6168008" y="2636912"/>
            <a:ext cx="1368152" cy="1197134"/>
            <a:chOff x="955675" y="780331"/>
            <a:chExt cx="203200" cy="177800"/>
          </a:xfrm>
        </p:grpSpPr>
        <p:sp>
          <p:nvSpPr>
            <p:cNvPr id="73" name="Freeform 314">
              <a:extLst>
                <a:ext uri="{FF2B5EF4-FFF2-40B4-BE49-F238E27FC236}">
                  <a16:creationId xmlns:a16="http://schemas.microsoft.com/office/drawing/2014/main" id="{6BC60947-EEFF-44D7-B287-BCD2066CD118}"/>
                </a:ext>
              </a:extLst>
            </p:cNvPr>
            <p:cNvSpPr>
              <a:spLocks/>
            </p:cNvSpPr>
            <p:nvPr/>
          </p:nvSpPr>
          <p:spPr bwMode="auto">
            <a:xfrm>
              <a:off x="1076325" y="780331"/>
              <a:ext cx="82550" cy="177800"/>
            </a:xfrm>
            <a:custGeom>
              <a:avLst/>
              <a:gdLst>
                <a:gd name="T0" fmla="*/ 25 w 26"/>
                <a:gd name="T1" fmla="*/ 40 h 56"/>
                <a:gd name="T2" fmla="*/ 12 w 26"/>
                <a:gd name="T3" fmla="*/ 33 h 56"/>
                <a:gd name="T4" fmla="*/ 4 w 26"/>
                <a:gd name="T5" fmla="*/ 30 h 56"/>
                <a:gd name="T6" fmla="*/ 4 w 26"/>
                <a:gd name="T7" fmla="*/ 27 h 56"/>
                <a:gd name="T8" fmla="*/ 8 w 26"/>
                <a:gd name="T9" fmla="*/ 20 h 56"/>
                <a:gd name="T10" fmla="*/ 11 w 26"/>
                <a:gd name="T11" fmla="*/ 17 h 56"/>
                <a:gd name="T12" fmla="*/ 9 w 26"/>
                <a:gd name="T13" fmla="*/ 14 h 56"/>
                <a:gd name="T14" fmla="*/ 10 w 26"/>
                <a:gd name="T15" fmla="*/ 8 h 56"/>
                <a:gd name="T16" fmla="*/ 0 w 26"/>
                <a:gd name="T17" fmla="*/ 0 h 56"/>
                <a:gd name="T18" fmla="*/ 4 w 26"/>
                <a:gd name="T19" fmla="*/ 9 h 56"/>
                <a:gd name="T20" fmla="*/ 4 w 26"/>
                <a:gd name="T21" fmla="*/ 13 h 56"/>
                <a:gd name="T22" fmla="*/ 5 w 26"/>
                <a:gd name="T23" fmla="*/ 19 h 56"/>
                <a:gd name="T24" fmla="*/ 2 w 26"/>
                <a:gd name="T25" fmla="*/ 25 h 56"/>
                <a:gd name="T26" fmla="*/ 0 w 26"/>
                <a:gd name="T27" fmla="*/ 30 h 56"/>
                <a:gd name="T28" fmla="*/ 0 w 26"/>
                <a:gd name="T29" fmla="*/ 31 h 56"/>
                <a:gd name="T30" fmla="*/ 4 w 26"/>
                <a:gd name="T31" fmla="*/ 33 h 56"/>
                <a:gd name="T32" fmla="*/ 8 w 26"/>
                <a:gd name="T33" fmla="*/ 34 h 56"/>
                <a:gd name="T34" fmla="*/ 19 w 26"/>
                <a:gd name="T35" fmla="*/ 41 h 56"/>
                <a:gd name="T36" fmla="*/ 20 w 26"/>
                <a:gd name="T37" fmla="*/ 56 h 56"/>
                <a:gd name="T38" fmla="*/ 26 w 26"/>
                <a:gd name="T39" fmla="*/ 56 h 56"/>
                <a:gd name="T40" fmla="*/ 25 w 26"/>
                <a:gd name="T41"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6">
                  <a:moveTo>
                    <a:pt x="25" y="40"/>
                  </a:moveTo>
                  <a:cubicBezTo>
                    <a:pt x="23" y="38"/>
                    <a:pt x="17" y="35"/>
                    <a:pt x="12" y="33"/>
                  </a:cubicBezTo>
                  <a:cubicBezTo>
                    <a:pt x="7" y="31"/>
                    <a:pt x="4" y="30"/>
                    <a:pt x="4" y="30"/>
                  </a:cubicBezTo>
                  <a:cubicBezTo>
                    <a:pt x="4" y="27"/>
                    <a:pt x="4" y="27"/>
                    <a:pt x="4" y="27"/>
                  </a:cubicBezTo>
                  <a:cubicBezTo>
                    <a:pt x="4" y="27"/>
                    <a:pt x="9" y="26"/>
                    <a:pt x="8" y="20"/>
                  </a:cubicBezTo>
                  <a:cubicBezTo>
                    <a:pt x="8" y="22"/>
                    <a:pt x="11" y="19"/>
                    <a:pt x="11" y="17"/>
                  </a:cubicBezTo>
                  <a:cubicBezTo>
                    <a:pt x="11" y="16"/>
                    <a:pt x="11" y="13"/>
                    <a:pt x="9" y="14"/>
                  </a:cubicBezTo>
                  <a:cubicBezTo>
                    <a:pt x="10" y="11"/>
                    <a:pt x="10" y="9"/>
                    <a:pt x="10" y="8"/>
                  </a:cubicBezTo>
                  <a:cubicBezTo>
                    <a:pt x="9" y="5"/>
                    <a:pt x="6" y="1"/>
                    <a:pt x="0" y="0"/>
                  </a:cubicBezTo>
                  <a:cubicBezTo>
                    <a:pt x="2" y="3"/>
                    <a:pt x="4" y="6"/>
                    <a:pt x="4" y="9"/>
                  </a:cubicBezTo>
                  <a:cubicBezTo>
                    <a:pt x="4" y="10"/>
                    <a:pt x="4" y="11"/>
                    <a:pt x="4" y="13"/>
                  </a:cubicBezTo>
                  <a:cubicBezTo>
                    <a:pt x="5" y="15"/>
                    <a:pt x="5" y="18"/>
                    <a:pt x="5" y="19"/>
                  </a:cubicBezTo>
                  <a:cubicBezTo>
                    <a:pt x="5" y="21"/>
                    <a:pt x="4" y="23"/>
                    <a:pt x="2" y="25"/>
                  </a:cubicBezTo>
                  <a:cubicBezTo>
                    <a:pt x="2" y="27"/>
                    <a:pt x="1" y="29"/>
                    <a:pt x="0" y="30"/>
                  </a:cubicBezTo>
                  <a:cubicBezTo>
                    <a:pt x="0" y="31"/>
                    <a:pt x="0" y="31"/>
                    <a:pt x="0" y="31"/>
                  </a:cubicBezTo>
                  <a:cubicBezTo>
                    <a:pt x="1" y="31"/>
                    <a:pt x="2" y="32"/>
                    <a:pt x="4" y="33"/>
                  </a:cubicBezTo>
                  <a:cubicBezTo>
                    <a:pt x="5" y="33"/>
                    <a:pt x="7" y="34"/>
                    <a:pt x="8" y="34"/>
                  </a:cubicBezTo>
                  <a:cubicBezTo>
                    <a:pt x="12" y="36"/>
                    <a:pt x="17" y="38"/>
                    <a:pt x="19" y="41"/>
                  </a:cubicBezTo>
                  <a:cubicBezTo>
                    <a:pt x="20" y="43"/>
                    <a:pt x="21" y="48"/>
                    <a:pt x="20" y="56"/>
                  </a:cubicBezTo>
                  <a:cubicBezTo>
                    <a:pt x="26" y="56"/>
                    <a:pt x="26" y="56"/>
                    <a:pt x="26" y="56"/>
                  </a:cubicBezTo>
                  <a:cubicBezTo>
                    <a:pt x="26" y="56"/>
                    <a:pt x="26" y="42"/>
                    <a:pt x="25" y="40"/>
                  </a:cubicBezTo>
                  <a:close/>
                </a:path>
              </a:pathLst>
            </a:custGeom>
            <a:solidFill>
              <a:srgbClr val="666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4" name="Freeform 315">
              <a:extLst>
                <a:ext uri="{FF2B5EF4-FFF2-40B4-BE49-F238E27FC236}">
                  <a16:creationId xmlns:a16="http://schemas.microsoft.com/office/drawing/2014/main" id="{2695E313-D491-4941-9F08-2EE0E8B47A37}"/>
                </a:ext>
              </a:extLst>
            </p:cNvPr>
            <p:cNvSpPr>
              <a:spLocks/>
            </p:cNvSpPr>
            <p:nvPr/>
          </p:nvSpPr>
          <p:spPr bwMode="auto">
            <a:xfrm>
              <a:off x="955675" y="780331"/>
              <a:ext cx="174625" cy="17780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75" name="Group 74">
            <a:extLst>
              <a:ext uri="{FF2B5EF4-FFF2-40B4-BE49-F238E27FC236}">
                <a16:creationId xmlns:a16="http://schemas.microsoft.com/office/drawing/2014/main" id="{70177652-D784-46DB-9F41-202ED4A3A2F8}"/>
              </a:ext>
            </a:extLst>
          </p:cNvPr>
          <p:cNvGrpSpPr/>
          <p:nvPr/>
        </p:nvGrpSpPr>
        <p:grpSpPr>
          <a:xfrm>
            <a:off x="4583832" y="2526804"/>
            <a:ext cx="1511353" cy="1292235"/>
            <a:chOff x="7320136" y="1772816"/>
            <a:chExt cx="3279932" cy="2804403"/>
          </a:xfrm>
        </p:grpSpPr>
        <p:sp>
          <p:nvSpPr>
            <p:cNvPr id="76" name="Freeform 5">
              <a:extLst>
                <a:ext uri="{FF2B5EF4-FFF2-40B4-BE49-F238E27FC236}">
                  <a16:creationId xmlns:a16="http://schemas.microsoft.com/office/drawing/2014/main" id="{82ABE3BB-774C-4672-94D2-4A3F21F452DA}"/>
                </a:ext>
              </a:extLst>
            </p:cNvPr>
            <p:cNvSpPr>
              <a:spLocks noEditPoints="1"/>
            </p:cNvSpPr>
            <p:nvPr/>
          </p:nvSpPr>
          <p:spPr bwMode="auto">
            <a:xfrm>
              <a:off x="7320136" y="1772816"/>
              <a:ext cx="3275502" cy="2802781"/>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77" name="Picture 76">
              <a:extLst>
                <a:ext uri="{FF2B5EF4-FFF2-40B4-BE49-F238E27FC236}">
                  <a16:creationId xmlns:a16="http://schemas.microsoft.com/office/drawing/2014/main" id="{294DD982-7964-4DED-ACF6-981DF87E33A7}"/>
                </a:ext>
              </a:extLst>
            </p:cNvPr>
            <p:cNvPicPr>
              <a:picLocks noChangeAspect="1"/>
            </p:cNvPicPr>
            <p:nvPr/>
          </p:nvPicPr>
          <p:blipFill rotWithShape="1">
            <a:blip r:embed="rId3"/>
            <a:srcRect t="42075"/>
            <a:stretch/>
          </p:blipFill>
          <p:spPr>
            <a:xfrm>
              <a:off x="7320136" y="2952750"/>
              <a:ext cx="3279932" cy="1624469"/>
            </a:xfrm>
            <a:prstGeom prst="rect">
              <a:avLst/>
            </a:prstGeom>
          </p:spPr>
        </p:pic>
      </p:grpSp>
      <p:sp>
        <p:nvSpPr>
          <p:cNvPr id="78" name="TextBox 77">
            <a:extLst>
              <a:ext uri="{FF2B5EF4-FFF2-40B4-BE49-F238E27FC236}">
                <a16:creationId xmlns:a16="http://schemas.microsoft.com/office/drawing/2014/main" id="{6FE0C46F-D471-4EE8-8FBA-82EC45909AFE}"/>
              </a:ext>
            </a:extLst>
          </p:cNvPr>
          <p:cNvSpPr txBox="1"/>
          <p:nvPr/>
        </p:nvSpPr>
        <p:spPr>
          <a:xfrm>
            <a:off x="4794523" y="3861048"/>
            <a:ext cx="2376264" cy="1015663"/>
          </a:xfrm>
          <a:prstGeom prst="rect">
            <a:avLst/>
          </a:prstGeom>
          <a:noFill/>
        </p:spPr>
        <p:txBody>
          <a:bodyPr wrap="square" rtlCol="0">
            <a:spAutoFit/>
          </a:bodyPr>
          <a:lstStyle/>
          <a:p>
            <a:pPr algn="ctr"/>
            <a:r>
              <a:rPr lang="en-US" sz="2000" b="1">
                <a:solidFill>
                  <a:srgbClr val="E45635"/>
                </a:solidFill>
              </a:rPr>
              <a:t>Cooperation must promote common interests!</a:t>
            </a:r>
            <a:endParaRPr lang="en-US" sz="2000" b="1" dirty="0">
              <a:solidFill>
                <a:srgbClr val="E45635"/>
              </a:solidFill>
            </a:endParaRPr>
          </a:p>
        </p:txBody>
      </p:sp>
      <p:pic>
        <p:nvPicPr>
          <p:cNvPr id="26" name="Picture 25">
            <a:hlinkClick r:id="" action="ppaction://noaction"/>
            <a:extLst>
              <a:ext uri="{FF2B5EF4-FFF2-40B4-BE49-F238E27FC236}">
                <a16:creationId xmlns:a16="http://schemas.microsoft.com/office/drawing/2014/main" id="{B9952AE0-D6F5-4425-845B-B0D57B379939}"/>
              </a:ext>
            </a:extLst>
          </p:cNvPr>
          <p:cNvPicPr>
            <a:picLocks noChangeAspect="1"/>
          </p:cNvPicPr>
          <p:nvPr/>
        </p:nvPicPr>
        <p:blipFill>
          <a:blip r:embed="rId4"/>
          <a:stretch>
            <a:fillRect/>
          </a:stretch>
        </p:blipFill>
        <p:spPr>
          <a:xfrm>
            <a:off x="11064552" y="0"/>
            <a:ext cx="1080120" cy="764704"/>
          </a:xfrm>
          <a:prstGeom prst="rect">
            <a:avLst/>
          </a:prstGeom>
          <a:noFill/>
          <a:ln>
            <a:noFill/>
          </a:ln>
        </p:spPr>
      </p:pic>
      <p:sp>
        <p:nvSpPr>
          <p:cNvPr id="28" name="Title 1">
            <a:extLst>
              <a:ext uri="{FF2B5EF4-FFF2-40B4-BE49-F238E27FC236}">
                <a16:creationId xmlns:a16="http://schemas.microsoft.com/office/drawing/2014/main" id="{FB869D2D-07B7-4197-92C3-3B0D305D1985}"/>
              </a:ext>
            </a:extLst>
          </p:cNvPr>
          <p:cNvSpPr>
            <a:spLocks noGrp="1"/>
          </p:cNvSpPr>
          <p:nvPr>
            <p:ph type="ctrTitle"/>
          </p:nvPr>
        </p:nvSpPr>
        <p:spPr>
          <a:xfrm>
            <a:off x="425851" y="1124744"/>
            <a:ext cx="5040560" cy="216024"/>
          </a:xfrm>
        </p:spPr>
        <p:txBody>
          <a:bodyPr>
            <a:normAutofit fontScale="90000"/>
          </a:bodyPr>
          <a:lstStyle/>
          <a:p>
            <a:r>
              <a:rPr lang="da-DK" sz="1600" dirty="0">
                <a:solidFill>
                  <a:schemeClr val="bg1"/>
                </a:solidFill>
              </a:rPr>
              <a:t>The </a:t>
            </a:r>
            <a:r>
              <a:rPr lang="da-DK" sz="1600" dirty="0" err="1">
                <a:solidFill>
                  <a:schemeClr val="bg1"/>
                </a:solidFill>
              </a:rPr>
              <a:t>cooperation</a:t>
            </a:r>
            <a:r>
              <a:rPr lang="da-DK" sz="1600" dirty="0">
                <a:solidFill>
                  <a:schemeClr val="bg1"/>
                </a:solidFill>
              </a:rPr>
              <a:t> agreement </a:t>
            </a:r>
            <a:r>
              <a:rPr lang="da-DK" sz="1600" dirty="0" err="1">
                <a:solidFill>
                  <a:schemeClr val="bg1"/>
                </a:solidFill>
              </a:rPr>
              <a:t>today</a:t>
            </a:r>
            <a:endParaRPr lang="da-DK" sz="1600" dirty="0">
              <a:solidFill>
                <a:schemeClr val="bg1"/>
              </a:solidFill>
            </a:endParaRPr>
          </a:p>
        </p:txBody>
      </p:sp>
    </p:spTree>
    <p:extLst>
      <p:ext uri="{BB962C8B-B14F-4D97-AF65-F5344CB8AC3E}">
        <p14:creationId xmlns:p14="http://schemas.microsoft.com/office/powerpoint/2010/main" val="40784653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EF2FAE2D-3C7B-41F7-B3D0-4088F6E2ADC7}"/>
              </a:ext>
            </a:extLst>
          </p:cNvPr>
          <p:cNvGrpSpPr/>
          <p:nvPr/>
        </p:nvGrpSpPr>
        <p:grpSpPr>
          <a:xfrm>
            <a:off x="6096000" y="1772816"/>
            <a:ext cx="613310" cy="536647"/>
            <a:chOff x="955675" y="780331"/>
            <a:chExt cx="203200" cy="177800"/>
          </a:xfrm>
        </p:grpSpPr>
        <p:sp>
          <p:nvSpPr>
            <p:cNvPr id="110" name="Freeform 314">
              <a:extLst>
                <a:ext uri="{FF2B5EF4-FFF2-40B4-BE49-F238E27FC236}">
                  <a16:creationId xmlns:a16="http://schemas.microsoft.com/office/drawing/2014/main" id="{DA081EC1-5A7E-44FA-A16D-72131BF61589}"/>
                </a:ext>
              </a:extLst>
            </p:cNvPr>
            <p:cNvSpPr>
              <a:spLocks/>
            </p:cNvSpPr>
            <p:nvPr/>
          </p:nvSpPr>
          <p:spPr bwMode="auto">
            <a:xfrm>
              <a:off x="1076325" y="780331"/>
              <a:ext cx="82550" cy="177800"/>
            </a:xfrm>
            <a:custGeom>
              <a:avLst/>
              <a:gdLst>
                <a:gd name="T0" fmla="*/ 25 w 26"/>
                <a:gd name="T1" fmla="*/ 40 h 56"/>
                <a:gd name="T2" fmla="*/ 12 w 26"/>
                <a:gd name="T3" fmla="*/ 33 h 56"/>
                <a:gd name="T4" fmla="*/ 4 w 26"/>
                <a:gd name="T5" fmla="*/ 30 h 56"/>
                <a:gd name="T6" fmla="*/ 4 w 26"/>
                <a:gd name="T7" fmla="*/ 27 h 56"/>
                <a:gd name="T8" fmla="*/ 8 w 26"/>
                <a:gd name="T9" fmla="*/ 20 h 56"/>
                <a:gd name="T10" fmla="*/ 11 w 26"/>
                <a:gd name="T11" fmla="*/ 17 h 56"/>
                <a:gd name="T12" fmla="*/ 9 w 26"/>
                <a:gd name="T13" fmla="*/ 14 h 56"/>
                <a:gd name="T14" fmla="*/ 10 w 26"/>
                <a:gd name="T15" fmla="*/ 8 h 56"/>
                <a:gd name="T16" fmla="*/ 0 w 26"/>
                <a:gd name="T17" fmla="*/ 0 h 56"/>
                <a:gd name="T18" fmla="*/ 4 w 26"/>
                <a:gd name="T19" fmla="*/ 9 h 56"/>
                <a:gd name="T20" fmla="*/ 4 w 26"/>
                <a:gd name="T21" fmla="*/ 13 h 56"/>
                <a:gd name="T22" fmla="*/ 5 w 26"/>
                <a:gd name="T23" fmla="*/ 19 h 56"/>
                <a:gd name="T24" fmla="*/ 2 w 26"/>
                <a:gd name="T25" fmla="*/ 25 h 56"/>
                <a:gd name="T26" fmla="*/ 0 w 26"/>
                <a:gd name="T27" fmla="*/ 30 h 56"/>
                <a:gd name="T28" fmla="*/ 0 w 26"/>
                <a:gd name="T29" fmla="*/ 31 h 56"/>
                <a:gd name="T30" fmla="*/ 4 w 26"/>
                <a:gd name="T31" fmla="*/ 33 h 56"/>
                <a:gd name="T32" fmla="*/ 8 w 26"/>
                <a:gd name="T33" fmla="*/ 34 h 56"/>
                <a:gd name="T34" fmla="*/ 19 w 26"/>
                <a:gd name="T35" fmla="*/ 41 h 56"/>
                <a:gd name="T36" fmla="*/ 20 w 26"/>
                <a:gd name="T37" fmla="*/ 56 h 56"/>
                <a:gd name="T38" fmla="*/ 26 w 26"/>
                <a:gd name="T39" fmla="*/ 56 h 56"/>
                <a:gd name="T40" fmla="*/ 25 w 26"/>
                <a:gd name="T41"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6">
                  <a:moveTo>
                    <a:pt x="25" y="40"/>
                  </a:moveTo>
                  <a:cubicBezTo>
                    <a:pt x="23" y="38"/>
                    <a:pt x="17" y="35"/>
                    <a:pt x="12" y="33"/>
                  </a:cubicBezTo>
                  <a:cubicBezTo>
                    <a:pt x="7" y="31"/>
                    <a:pt x="4" y="30"/>
                    <a:pt x="4" y="30"/>
                  </a:cubicBezTo>
                  <a:cubicBezTo>
                    <a:pt x="4" y="27"/>
                    <a:pt x="4" y="27"/>
                    <a:pt x="4" y="27"/>
                  </a:cubicBezTo>
                  <a:cubicBezTo>
                    <a:pt x="4" y="27"/>
                    <a:pt x="9" y="26"/>
                    <a:pt x="8" y="20"/>
                  </a:cubicBezTo>
                  <a:cubicBezTo>
                    <a:pt x="8" y="22"/>
                    <a:pt x="11" y="19"/>
                    <a:pt x="11" y="17"/>
                  </a:cubicBezTo>
                  <a:cubicBezTo>
                    <a:pt x="11" y="16"/>
                    <a:pt x="11" y="13"/>
                    <a:pt x="9" y="14"/>
                  </a:cubicBezTo>
                  <a:cubicBezTo>
                    <a:pt x="10" y="11"/>
                    <a:pt x="10" y="9"/>
                    <a:pt x="10" y="8"/>
                  </a:cubicBezTo>
                  <a:cubicBezTo>
                    <a:pt x="9" y="5"/>
                    <a:pt x="6" y="1"/>
                    <a:pt x="0" y="0"/>
                  </a:cubicBezTo>
                  <a:cubicBezTo>
                    <a:pt x="2" y="3"/>
                    <a:pt x="4" y="6"/>
                    <a:pt x="4" y="9"/>
                  </a:cubicBezTo>
                  <a:cubicBezTo>
                    <a:pt x="4" y="10"/>
                    <a:pt x="4" y="11"/>
                    <a:pt x="4" y="13"/>
                  </a:cubicBezTo>
                  <a:cubicBezTo>
                    <a:pt x="5" y="15"/>
                    <a:pt x="5" y="18"/>
                    <a:pt x="5" y="19"/>
                  </a:cubicBezTo>
                  <a:cubicBezTo>
                    <a:pt x="5" y="21"/>
                    <a:pt x="4" y="23"/>
                    <a:pt x="2" y="25"/>
                  </a:cubicBezTo>
                  <a:cubicBezTo>
                    <a:pt x="2" y="27"/>
                    <a:pt x="1" y="29"/>
                    <a:pt x="0" y="30"/>
                  </a:cubicBezTo>
                  <a:cubicBezTo>
                    <a:pt x="0" y="31"/>
                    <a:pt x="0" y="31"/>
                    <a:pt x="0" y="31"/>
                  </a:cubicBezTo>
                  <a:cubicBezTo>
                    <a:pt x="1" y="31"/>
                    <a:pt x="2" y="32"/>
                    <a:pt x="4" y="33"/>
                  </a:cubicBezTo>
                  <a:cubicBezTo>
                    <a:pt x="5" y="33"/>
                    <a:pt x="7" y="34"/>
                    <a:pt x="8" y="34"/>
                  </a:cubicBezTo>
                  <a:cubicBezTo>
                    <a:pt x="12" y="36"/>
                    <a:pt x="17" y="38"/>
                    <a:pt x="19" y="41"/>
                  </a:cubicBezTo>
                  <a:cubicBezTo>
                    <a:pt x="20" y="43"/>
                    <a:pt x="21" y="48"/>
                    <a:pt x="20" y="56"/>
                  </a:cubicBezTo>
                  <a:cubicBezTo>
                    <a:pt x="26" y="56"/>
                    <a:pt x="26" y="56"/>
                    <a:pt x="26" y="56"/>
                  </a:cubicBezTo>
                  <a:cubicBezTo>
                    <a:pt x="26" y="56"/>
                    <a:pt x="26" y="42"/>
                    <a:pt x="25" y="40"/>
                  </a:cubicBezTo>
                  <a:close/>
                </a:path>
              </a:pathLst>
            </a:custGeom>
            <a:solidFill>
              <a:srgbClr val="666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315">
              <a:extLst>
                <a:ext uri="{FF2B5EF4-FFF2-40B4-BE49-F238E27FC236}">
                  <a16:creationId xmlns:a16="http://schemas.microsoft.com/office/drawing/2014/main" id="{ABBABD80-C98D-4D16-99D6-05C622CAC31A}"/>
                </a:ext>
              </a:extLst>
            </p:cNvPr>
            <p:cNvSpPr>
              <a:spLocks/>
            </p:cNvSpPr>
            <p:nvPr/>
          </p:nvSpPr>
          <p:spPr bwMode="auto">
            <a:xfrm>
              <a:off x="955675" y="780331"/>
              <a:ext cx="174625" cy="17780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17" name="Group 116">
            <a:extLst>
              <a:ext uri="{FF2B5EF4-FFF2-40B4-BE49-F238E27FC236}">
                <a16:creationId xmlns:a16="http://schemas.microsoft.com/office/drawing/2014/main" id="{0C39865E-EA65-49E9-94C6-29BB60F9ECC0}"/>
              </a:ext>
            </a:extLst>
          </p:cNvPr>
          <p:cNvGrpSpPr/>
          <p:nvPr/>
        </p:nvGrpSpPr>
        <p:grpSpPr>
          <a:xfrm>
            <a:off x="5383178" y="1719678"/>
            <a:ext cx="677504" cy="579279"/>
            <a:chOff x="7320136" y="1772816"/>
            <a:chExt cx="3279932" cy="2804403"/>
          </a:xfrm>
        </p:grpSpPr>
        <p:sp>
          <p:nvSpPr>
            <p:cNvPr id="118" name="Freeform 5">
              <a:extLst>
                <a:ext uri="{FF2B5EF4-FFF2-40B4-BE49-F238E27FC236}">
                  <a16:creationId xmlns:a16="http://schemas.microsoft.com/office/drawing/2014/main" id="{AA341A71-3C44-4C2E-AD71-2287FD7EB2E3}"/>
                </a:ext>
              </a:extLst>
            </p:cNvPr>
            <p:cNvSpPr>
              <a:spLocks noEditPoints="1"/>
            </p:cNvSpPr>
            <p:nvPr/>
          </p:nvSpPr>
          <p:spPr bwMode="auto">
            <a:xfrm>
              <a:off x="7320136" y="1772816"/>
              <a:ext cx="3275502" cy="2802781"/>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119" name="Picture 118">
              <a:extLst>
                <a:ext uri="{FF2B5EF4-FFF2-40B4-BE49-F238E27FC236}">
                  <a16:creationId xmlns:a16="http://schemas.microsoft.com/office/drawing/2014/main" id="{3A33C1B7-A832-4C66-AC99-2F20DEFBBDEC}"/>
                </a:ext>
              </a:extLst>
            </p:cNvPr>
            <p:cNvPicPr>
              <a:picLocks noChangeAspect="1"/>
            </p:cNvPicPr>
            <p:nvPr/>
          </p:nvPicPr>
          <p:blipFill rotWithShape="1">
            <a:blip r:embed="rId3"/>
            <a:srcRect t="42075"/>
            <a:stretch/>
          </p:blipFill>
          <p:spPr>
            <a:xfrm>
              <a:off x="7320136" y="2952750"/>
              <a:ext cx="3279932" cy="1624469"/>
            </a:xfrm>
            <a:prstGeom prst="rect">
              <a:avLst/>
            </a:prstGeom>
          </p:spPr>
        </p:pic>
      </p:grpSp>
      <p:pic>
        <p:nvPicPr>
          <p:cNvPr id="97" name="Picture 96">
            <a:hlinkClick r:id="rId4" action="ppaction://hlinksldjump"/>
            <a:extLst>
              <a:ext uri="{FF2B5EF4-FFF2-40B4-BE49-F238E27FC236}">
                <a16:creationId xmlns:a16="http://schemas.microsoft.com/office/drawing/2014/main" id="{FC22DFEC-A765-4B80-BC7E-FDC2100CE0EB}"/>
              </a:ext>
            </a:extLst>
          </p:cNvPr>
          <p:cNvPicPr>
            <a:picLocks noChangeAspect="1"/>
          </p:cNvPicPr>
          <p:nvPr/>
        </p:nvPicPr>
        <p:blipFill>
          <a:blip r:embed="rId5"/>
          <a:stretch>
            <a:fillRect/>
          </a:stretch>
        </p:blipFill>
        <p:spPr>
          <a:xfrm>
            <a:off x="-888776" y="836712"/>
            <a:ext cx="1944216" cy="343397"/>
          </a:xfrm>
          <a:prstGeom prst="rect">
            <a:avLst/>
          </a:prstGeom>
        </p:spPr>
      </p:pic>
      <p:pic>
        <p:nvPicPr>
          <p:cNvPr id="98" name="Picture 97">
            <a:hlinkClick r:id="" action="ppaction://noaction"/>
            <a:extLst>
              <a:ext uri="{FF2B5EF4-FFF2-40B4-BE49-F238E27FC236}">
                <a16:creationId xmlns:a16="http://schemas.microsoft.com/office/drawing/2014/main" id="{BE0915F5-23A4-4C6A-934A-20990CB9356B}"/>
              </a:ext>
            </a:extLst>
          </p:cNvPr>
          <p:cNvPicPr>
            <a:picLocks noChangeAspect="1"/>
          </p:cNvPicPr>
          <p:nvPr/>
        </p:nvPicPr>
        <p:blipFill>
          <a:blip r:embed="rId5"/>
          <a:stretch>
            <a:fillRect/>
          </a:stretch>
        </p:blipFill>
        <p:spPr>
          <a:xfrm>
            <a:off x="-888776" y="1484784"/>
            <a:ext cx="1944216" cy="343397"/>
          </a:xfrm>
          <a:prstGeom prst="rect">
            <a:avLst/>
          </a:prstGeom>
        </p:spPr>
      </p:pic>
      <p:pic>
        <p:nvPicPr>
          <p:cNvPr id="99" name="Picture 98">
            <a:hlinkClick r:id="rId6" action="ppaction://hlinksldjump"/>
            <a:extLst>
              <a:ext uri="{FF2B5EF4-FFF2-40B4-BE49-F238E27FC236}">
                <a16:creationId xmlns:a16="http://schemas.microsoft.com/office/drawing/2014/main" id="{0C37326B-22C3-42D5-9780-BCCB75BD706B}"/>
              </a:ext>
            </a:extLst>
          </p:cNvPr>
          <p:cNvPicPr>
            <a:picLocks noChangeAspect="1"/>
          </p:cNvPicPr>
          <p:nvPr/>
        </p:nvPicPr>
        <p:blipFill>
          <a:blip r:embed="rId5"/>
          <a:stretch>
            <a:fillRect/>
          </a:stretch>
        </p:blipFill>
        <p:spPr>
          <a:xfrm>
            <a:off x="-888776" y="2060848"/>
            <a:ext cx="1944216" cy="343397"/>
          </a:xfrm>
          <a:prstGeom prst="rect">
            <a:avLst/>
          </a:prstGeom>
        </p:spPr>
      </p:pic>
      <p:pic>
        <p:nvPicPr>
          <p:cNvPr id="100" name="Picture 99">
            <a:hlinkClick r:id="" action="ppaction://noaction"/>
            <a:extLst>
              <a:ext uri="{FF2B5EF4-FFF2-40B4-BE49-F238E27FC236}">
                <a16:creationId xmlns:a16="http://schemas.microsoft.com/office/drawing/2014/main" id="{B853E81E-9099-4EE6-819C-C8A100ED2513}"/>
              </a:ext>
            </a:extLst>
          </p:cNvPr>
          <p:cNvPicPr>
            <a:picLocks noChangeAspect="1"/>
          </p:cNvPicPr>
          <p:nvPr/>
        </p:nvPicPr>
        <p:blipFill>
          <a:blip r:embed="rId5"/>
          <a:stretch>
            <a:fillRect/>
          </a:stretch>
        </p:blipFill>
        <p:spPr>
          <a:xfrm>
            <a:off x="-888776" y="2708920"/>
            <a:ext cx="1944216" cy="343397"/>
          </a:xfrm>
          <a:prstGeom prst="rect">
            <a:avLst/>
          </a:prstGeom>
        </p:spPr>
      </p:pic>
      <p:pic>
        <p:nvPicPr>
          <p:cNvPr id="101" name="Picture 100">
            <a:hlinkClick r:id="" action="ppaction://noaction"/>
            <a:extLst>
              <a:ext uri="{FF2B5EF4-FFF2-40B4-BE49-F238E27FC236}">
                <a16:creationId xmlns:a16="http://schemas.microsoft.com/office/drawing/2014/main" id="{D6140C1C-958D-4CA3-A879-28957BA911AE}"/>
              </a:ext>
            </a:extLst>
          </p:cNvPr>
          <p:cNvPicPr>
            <a:picLocks noChangeAspect="1"/>
          </p:cNvPicPr>
          <p:nvPr/>
        </p:nvPicPr>
        <p:blipFill>
          <a:blip r:embed="rId5"/>
          <a:stretch>
            <a:fillRect/>
          </a:stretch>
        </p:blipFill>
        <p:spPr>
          <a:xfrm>
            <a:off x="-888776" y="3310136"/>
            <a:ext cx="1944216" cy="343397"/>
          </a:xfrm>
          <a:prstGeom prst="rect">
            <a:avLst/>
          </a:prstGeom>
        </p:spPr>
      </p:pic>
      <p:pic>
        <p:nvPicPr>
          <p:cNvPr id="102" name="Picture 101">
            <a:hlinkClick r:id="" action="ppaction://noaction"/>
            <a:extLst>
              <a:ext uri="{FF2B5EF4-FFF2-40B4-BE49-F238E27FC236}">
                <a16:creationId xmlns:a16="http://schemas.microsoft.com/office/drawing/2014/main" id="{86B63D0F-A2AC-470D-931E-5254F4FB28E4}"/>
              </a:ext>
            </a:extLst>
          </p:cNvPr>
          <p:cNvPicPr>
            <a:picLocks noChangeAspect="1"/>
          </p:cNvPicPr>
          <p:nvPr/>
        </p:nvPicPr>
        <p:blipFill>
          <a:blip r:embed="rId5"/>
          <a:stretch>
            <a:fillRect/>
          </a:stretch>
        </p:blipFill>
        <p:spPr>
          <a:xfrm>
            <a:off x="-888776" y="3933056"/>
            <a:ext cx="1944216" cy="343397"/>
          </a:xfrm>
          <a:prstGeom prst="rect">
            <a:avLst/>
          </a:prstGeom>
        </p:spPr>
      </p:pic>
      <p:sp>
        <p:nvSpPr>
          <p:cNvPr id="5" name="Rectangle 4">
            <a:extLst>
              <a:ext uri="{FF2B5EF4-FFF2-40B4-BE49-F238E27FC236}">
                <a16:creationId xmlns:a16="http://schemas.microsoft.com/office/drawing/2014/main" id="{28502ACB-4C4D-4FD7-AC15-3D04DCEB4548}"/>
              </a:ext>
            </a:extLst>
          </p:cNvPr>
          <p:cNvSpPr/>
          <p:nvPr/>
        </p:nvSpPr>
        <p:spPr>
          <a:xfrm>
            <a:off x="4223792" y="1037878"/>
            <a:ext cx="3960440" cy="1015663"/>
          </a:xfrm>
          <a:prstGeom prst="rect">
            <a:avLst/>
          </a:prstGeom>
        </p:spPr>
        <p:txBody>
          <a:bodyPr wrap="square">
            <a:spAutoFit/>
          </a:bodyPr>
          <a:lstStyle/>
          <a:p>
            <a:r>
              <a:rPr lang="en-US" sz="2000" dirty="0">
                <a:solidFill>
                  <a:srgbClr val="666D7A"/>
                </a:solidFill>
              </a:rPr>
              <a:t>The common interests for the benefit of employees and the company</a:t>
            </a:r>
            <a:endParaRPr lang="da-DK" sz="2000" dirty="0">
              <a:solidFill>
                <a:srgbClr val="666D7A"/>
              </a:solidFill>
            </a:endParaRPr>
          </a:p>
        </p:txBody>
      </p:sp>
      <p:sp>
        <p:nvSpPr>
          <p:cNvPr id="137" name="Rectangle 136">
            <a:extLst>
              <a:ext uri="{FF2B5EF4-FFF2-40B4-BE49-F238E27FC236}">
                <a16:creationId xmlns:a16="http://schemas.microsoft.com/office/drawing/2014/main" id="{8541A7FC-6E47-4FFC-B88F-601A0CEFC856}"/>
              </a:ext>
            </a:extLst>
          </p:cNvPr>
          <p:cNvSpPr/>
          <p:nvPr/>
        </p:nvSpPr>
        <p:spPr bwMode="auto">
          <a:xfrm rot="5400000">
            <a:off x="5389241" y="276760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nvGrpSpPr>
          <p:cNvPr id="12" name="Group 11">
            <a:extLst>
              <a:ext uri="{FF2B5EF4-FFF2-40B4-BE49-F238E27FC236}">
                <a16:creationId xmlns:a16="http://schemas.microsoft.com/office/drawing/2014/main" id="{03F6212E-19EB-40B5-B09F-7C78CC485326}"/>
              </a:ext>
            </a:extLst>
          </p:cNvPr>
          <p:cNvGrpSpPr/>
          <p:nvPr/>
        </p:nvGrpSpPr>
        <p:grpSpPr>
          <a:xfrm>
            <a:off x="1127448" y="1412776"/>
            <a:ext cx="11233248" cy="4936614"/>
            <a:chOff x="1703512" y="1556792"/>
            <a:chExt cx="11233248" cy="4936614"/>
          </a:xfrm>
        </p:grpSpPr>
        <p:grpSp>
          <p:nvGrpSpPr>
            <p:cNvPr id="9" name="Group 8">
              <a:extLst>
                <a:ext uri="{FF2B5EF4-FFF2-40B4-BE49-F238E27FC236}">
                  <a16:creationId xmlns:a16="http://schemas.microsoft.com/office/drawing/2014/main" id="{5CAF85CE-D872-4A59-83DF-B4FF6C9C7DEE}"/>
                </a:ext>
              </a:extLst>
            </p:cNvPr>
            <p:cNvGrpSpPr/>
            <p:nvPr/>
          </p:nvGrpSpPr>
          <p:grpSpPr>
            <a:xfrm>
              <a:off x="3287688" y="1556792"/>
              <a:ext cx="6082143" cy="4713991"/>
              <a:chOff x="3287688" y="1556792"/>
              <a:chExt cx="6082143" cy="4713991"/>
            </a:xfrm>
          </p:grpSpPr>
          <p:sp>
            <p:nvSpPr>
              <p:cNvPr id="73" name="Arrow: Circular 72">
                <a:extLst>
                  <a:ext uri="{FF2B5EF4-FFF2-40B4-BE49-F238E27FC236}">
                    <a16:creationId xmlns:a16="http://schemas.microsoft.com/office/drawing/2014/main" id="{297ED073-5DC2-4D70-AEAB-9F5B97A22024}"/>
                  </a:ext>
                </a:extLst>
              </p:cNvPr>
              <p:cNvSpPr/>
              <p:nvPr/>
            </p:nvSpPr>
            <p:spPr>
              <a:xfrm>
                <a:off x="4367808" y="1556792"/>
                <a:ext cx="4464496" cy="4464497"/>
              </a:xfrm>
              <a:prstGeom prst="circularArrow">
                <a:avLst>
                  <a:gd name="adj1" fmla="val 5544"/>
                  <a:gd name="adj2" fmla="val 330680"/>
                  <a:gd name="adj3" fmla="val 13767645"/>
                  <a:gd name="adj4" fmla="val 18163882"/>
                  <a:gd name="adj5" fmla="val 5757"/>
                </a:avLst>
              </a:prstGeom>
              <a:solidFill>
                <a:srgbClr val="E4563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75" name="Rectangle 74">
                <a:extLst>
                  <a:ext uri="{FF2B5EF4-FFF2-40B4-BE49-F238E27FC236}">
                    <a16:creationId xmlns:a16="http://schemas.microsoft.com/office/drawing/2014/main" id="{FDEB3F01-7BFF-4340-8B9F-51B01F40B513}"/>
                  </a:ext>
                </a:extLst>
              </p:cNvPr>
              <p:cNvSpPr/>
              <p:nvPr/>
            </p:nvSpPr>
            <p:spPr bwMode="auto">
              <a:xfrm rot="5400000">
                <a:off x="8053537" y="312764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38" name="Rectangle 137">
                <a:extLst>
                  <a:ext uri="{FF2B5EF4-FFF2-40B4-BE49-F238E27FC236}">
                    <a16:creationId xmlns:a16="http://schemas.microsoft.com/office/drawing/2014/main" id="{E4312E77-65C3-44F9-ADDB-0073FC2C2973}"/>
                  </a:ext>
                </a:extLst>
              </p:cNvPr>
              <p:cNvSpPr/>
              <p:nvPr/>
            </p:nvSpPr>
            <p:spPr bwMode="auto">
              <a:xfrm rot="5400000">
                <a:off x="3589041" y="312764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39" name="Rectangle 138">
                <a:extLst>
                  <a:ext uri="{FF2B5EF4-FFF2-40B4-BE49-F238E27FC236}">
                    <a16:creationId xmlns:a16="http://schemas.microsoft.com/office/drawing/2014/main" id="{C207BE8E-8B38-4B17-89DD-F22450BEEA00}"/>
                  </a:ext>
                </a:extLst>
              </p:cNvPr>
              <p:cNvSpPr/>
              <p:nvPr/>
            </p:nvSpPr>
            <p:spPr bwMode="auto">
              <a:xfrm rot="10800000">
                <a:off x="6096000" y="4653136"/>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140" name="Group 139">
              <a:extLst>
                <a:ext uri="{FF2B5EF4-FFF2-40B4-BE49-F238E27FC236}">
                  <a16:creationId xmlns:a16="http://schemas.microsoft.com/office/drawing/2014/main" id="{B7DCF264-4F05-45A6-9719-341F6EA5863F}"/>
                </a:ext>
              </a:extLst>
            </p:cNvPr>
            <p:cNvGrpSpPr/>
            <p:nvPr/>
          </p:nvGrpSpPr>
          <p:grpSpPr>
            <a:xfrm>
              <a:off x="7968208" y="3616558"/>
              <a:ext cx="1008112" cy="633786"/>
              <a:chOff x="3470275" y="-5367338"/>
              <a:chExt cx="5545138" cy="3486150"/>
            </a:xfrm>
          </p:grpSpPr>
          <p:sp>
            <p:nvSpPr>
              <p:cNvPr id="141" name="Freeform 5">
                <a:extLst>
                  <a:ext uri="{FF2B5EF4-FFF2-40B4-BE49-F238E27FC236}">
                    <a16:creationId xmlns:a16="http://schemas.microsoft.com/office/drawing/2014/main" id="{0BD782FE-516C-457A-A4A0-0E01DFF170DF}"/>
                  </a:ext>
                </a:extLst>
              </p:cNvPr>
              <p:cNvSpPr>
                <a:spLocks/>
              </p:cNvSpPr>
              <p:nvPr/>
            </p:nvSpPr>
            <p:spPr bwMode="auto">
              <a:xfrm>
                <a:off x="5237163" y="-5235575"/>
                <a:ext cx="3148013" cy="2189162"/>
              </a:xfrm>
              <a:custGeom>
                <a:avLst/>
                <a:gdLst>
                  <a:gd name="T0" fmla="*/ 500 w 634"/>
                  <a:gd name="T1" fmla="*/ 58 h 434"/>
                  <a:gd name="T2" fmla="*/ 634 w 634"/>
                  <a:gd name="T3" fmla="*/ 313 h 434"/>
                  <a:gd name="T4" fmla="*/ 585 w 634"/>
                  <a:gd name="T5" fmla="*/ 383 h 434"/>
                  <a:gd name="T6" fmla="*/ 527 w 634"/>
                  <a:gd name="T7" fmla="*/ 434 h 434"/>
                  <a:gd name="T8" fmla="*/ 280 w 634"/>
                  <a:gd name="T9" fmla="*/ 160 h 434"/>
                  <a:gd name="T10" fmla="*/ 253 w 634"/>
                  <a:gd name="T11" fmla="*/ 147 h 434"/>
                  <a:gd name="T12" fmla="*/ 218 w 634"/>
                  <a:gd name="T13" fmla="*/ 154 h 434"/>
                  <a:gd name="T14" fmla="*/ 78 w 634"/>
                  <a:gd name="T15" fmla="*/ 230 h 434"/>
                  <a:gd name="T16" fmla="*/ 22 w 634"/>
                  <a:gd name="T17" fmla="*/ 220 h 434"/>
                  <a:gd name="T18" fmla="*/ 40 w 634"/>
                  <a:gd name="T19" fmla="*/ 161 h 434"/>
                  <a:gd name="T20" fmla="*/ 248 w 634"/>
                  <a:gd name="T21" fmla="*/ 19 h 434"/>
                  <a:gd name="T22" fmla="*/ 354 w 634"/>
                  <a:gd name="T23" fmla="*/ 21 h 434"/>
                  <a:gd name="T24" fmla="*/ 442 w 634"/>
                  <a:gd name="T25" fmla="*/ 72 h 434"/>
                  <a:gd name="T26" fmla="*/ 500 w 634"/>
                  <a:gd name="T27" fmla="*/ 5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434">
                    <a:moveTo>
                      <a:pt x="500" y="58"/>
                    </a:moveTo>
                    <a:lnTo>
                      <a:pt x="634" y="313"/>
                    </a:lnTo>
                    <a:cubicBezTo>
                      <a:pt x="634" y="313"/>
                      <a:pt x="619" y="346"/>
                      <a:pt x="585" y="383"/>
                    </a:cubicBezTo>
                    <a:cubicBezTo>
                      <a:pt x="560" y="410"/>
                      <a:pt x="527" y="434"/>
                      <a:pt x="527" y="434"/>
                    </a:cubicBezTo>
                    <a:lnTo>
                      <a:pt x="280" y="160"/>
                    </a:lnTo>
                    <a:cubicBezTo>
                      <a:pt x="280" y="160"/>
                      <a:pt x="270" y="148"/>
                      <a:pt x="253" y="147"/>
                    </a:cubicBezTo>
                    <a:cubicBezTo>
                      <a:pt x="241" y="145"/>
                      <a:pt x="218" y="154"/>
                      <a:pt x="218" y="154"/>
                    </a:cubicBezTo>
                    <a:lnTo>
                      <a:pt x="78" y="230"/>
                    </a:lnTo>
                    <a:cubicBezTo>
                      <a:pt x="78" y="230"/>
                      <a:pt x="45" y="253"/>
                      <a:pt x="22" y="220"/>
                    </a:cubicBezTo>
                    <a:cubicBezTo>
                      <a:pt x="0" y="189"/>
                      <a:pt x="40" y="161"/>
                      <a:pt x="40" y="161"/>
                    </a:cubicBezTo>
                    <a:cubicBezTo>
                      <a:pt x="40" y="161"/>
                      <a:pt x="166" y="57"/>
                      <a:pt x="248" y="19"/>
                    </a:cubicBezTo>
                    <a:cubicBezTo>
                      <a:pt x="290" y="0"/>
                      <a:pt x="328" y="7"/>
                      <a:pt x="354" y="21"/>
                    </a:cubicBezTo>
                    <a:cubicBezTo>
                      <a:pt x="380" y="35"/>
                      <a:pt x="422" y="64"/>
                      <a:pt x="442" y="72"/>
                    </a:cubicBezTo>
                    <a:cubicBezTo>
                      <a:pt x="466" y="81"/>
                      <a:pt x="500" y="58"/>
                      <a:pt x="500" y="58"/>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2" name="Freeform 6">
                <a:extLst>
                  <a:ext uri="{FF2B5EF4-FFF2-40B4-BE49-F238E27FC236}">
                    <a16:creationId xmlns:a16="http://schemas.microsoft.com/office/drawing/2014/main" id="{0D5F3869-6250-456D-AECE-D50E0FC0D081}"/>
                  </a:ext>
                </a:extLst>
              </p:cNvPr>
              <p:cNvSpPr>
                <a:spLocks noEditPoints="1"/>
              </p:cNvSpPr>
              <p:nvPr/>
            </p:nvSpPr>
            <p:spPr bwMode="auto">
              <a:xfrm>
                <a:off x="7829550" y="-5337175"/>
                <a:ext cx="1185863" cy="1714500"/>
              </a:xfrm>
              <a:custGeom>
                <a:avLst/>
                <a:gdLst>
                  <a:gd name="T0" fmla="*/ 235 w 239"/>
                  <a:gd name="T1" fmla="*/ 286 h 340"/>
                  <a:gd name="T2" fmla="*/ 87 w 239"/>
                  <a:gd name="T3" fmla="*/ 10 h 340"/>
                  <a:gd name="T4" fmla="*/ 67 w 239"/>
                  <a:gd name="T5" fmla="*/ 4 h 340"/>
                  <a:gd name="T6" fmla="*/ 10 w 239"/>
                  <a:gd name="T7" fmla="*/ 34 h 340"/>
                  <a:gd name="T8" fmla="*/ 4 w 239"/>
                  <a:gd name="T9" fmla="*/ 54 h 340"/>
                  <a:gd name="T10" fmla="*/ 152 w 239"/>
                  <a:gd name="T11" fmla="*/ 330 h 340"/>
                  <a:gd name="T12" fmla="*/ 172 w 239"/>
                  <a:gd name="T13" fmla="*/ 336 h 340"/>
                  <a:gd name="T14" fmla="*/ 229 w 239"/>
                  <a:gd name="T15" fmla="*/ 306 h 340"/>
                  <a:gd name="T16" fmla="*/ 235 w 239"/>
                  <a:gd name="T17" fmla="*/ 286 h 340"/>
                  <a:gd name="T18" fmla="*/ 178 w 239"/>
                  <a:gd name="T19" fmla="*/ 289 h 340"/>
                  <a:gd name="T20" fmla="*/ 157 w 239"/>
                  <a:gd name="T21" fmla="*/ 268 h 340"/>
                  <a:gd name="T22" fmla="*/ 178 w 239"/>
                  <a:gd name="T23" fmla="*/ 247 h 340"/>
                  <a:gd name="T24" fmla="*/ 199 w 239"/>
                  <a:gd name="T25" fmla="*/ 268 h 340"/>
                  <a:gd name="T26" fmla="*/ 178 w 239"/>
                  <a:gd name="T27" fmla="*/ 28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340">
                    <a:moveTo>
                      <a:pt x="235" y="286"/>
                    </a:moveTo>
                    <a:lnTo>
                      <a:pt x="87" y="10"/>
                    </a:lnTo>
                    <a:cubicBezTo>
                      <a:pt x="84" y="3"/>
                      <a:pt x="75" y="0"/>
                      <a:pt x="67" y="4"/>
                    </a:cubicBezTo>
                    <a:lnTo>
                      <a:pt x="10" y="34"/>
                    </a:lnTo>
                    <a:cubicBezTo>
                      <a:pt x="3" y="38"/>
                      <a:pt x="0" y="47"/>
                      <a:pt x="4" y="54"/>
                    </a:cubicBezTo>
                    <a:lnTo>
                      <a:pt x="152" y="330"/>
                    </a:lnTo>
                    <a:cubicBezTo>
                      <a:pt x="156" y="337"/>
                      <a:pt x="165" y="340"/>
                      <a:pt x="172" y="336"/>
                    </a:cubicBezTo>
                    <a:lnTo>
                      <a:pt x="229" y="306"/>
                    </a:lnTo>
                    <a:cubicBezTo>
                      <a:pt x="237" y="302"/>
                      <a:pt x="239" y="293"/>
                      <a:pt x="235" y="286"/>
                    </a:cubicBezTo>
                    <a:close/>
                    <a:moveTo>
                      <a:pt x="178" y="289"/>
                    </a:moveTo>
                    <a:cubicBezTo>
                      <a:pt x="167" y="289"/>
                      <a:pt x="157" y="280"/>
                      <a:pt x="157" y="268"/>
                    </a:cubicBezTo>
                    <a:cubicBezTo>
                      <a:pt x="157" y="257"/>
                      <a:pt x="167" y="247"/>
                      <a:pt x="178" y="247"/>
                    </a:cubicBezTo>
                    <a:cubicBezTo>
                      <a:pt x="190" y="247"/>
                      <a:pt x="199" y="257"/>
                      <a:pt x="199" y="268"/>
                    </a:cubicBezTo>
                    <a:cubicBezTo>
                      <a:pt x="199" y="280"/>
                      <a:pt x="190" y="289"/>
                      <a:pt x="178" y="289"/>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3" name="Freeform 7">
                <a:extLst>
                  <a:ext uri="{FF2B5EF4-FFF2-40B4-BE49-F238E27FC236}">
                    <a16:creationId xmlns:a16="http://schemas.microsoft.com/office/drawing/2014/main" id="{E3653590-5250-4196-BD82-57FC9E706EB0}"/>
                  </a:ext>
                </a:extLst>
              </p:cNvPr>
              <p:cNvSpPr>
                <a:spLocks/>
              </p:cNvSpPr>
              <p:nvPr/>
            </p:nvSpPr>
            <p:spPr bwMode="auto">
              <a:xfrm>
                <a:off x="4225925" y="-5307013"/>
                <a:ext cx="1995488" cy="2179637"/>
              </a:xfrm>
              <a:custGeom>
                <a:avLst/>
                <a:gdLst>
                  <a:gd name="T0" fmla="*/ 111 w 402"/>
                  <a:gd name="T1" fmla="*/ 432 h 432"/>
                  <a:gd name="T2" fmla="*/ 51 w 402"/>
                  <a:gd name="T3" fmla="*/ 385 h 432"/>
                  <a:gd name="T4" fmla="*/ 4 w 402"/>
                  <a:gd name="T5" fmla="*/ 329 h 432"/>
                  <a:gd name="T6" fmla="*/ 3 w 402"/>
                  <a:gd name="T7" fmla="*/ 314 h 432"/>
                  <a:gd name="T8" fmla="*/ 136 w 402"/>
                  <a:gd name="T9" fmla="*/ 64 h 432"/>
                  <a:gd name="T10" fmla="*/ 154 w 402"/>
                  <a:gd name="T11" fmla="*/ 57 h 432"/>
                  <a:gd name="T12" fmla="*/ 154 w 402"/>
                  <a:gd name="T13" fmla="*/ 57 h 432"/>
                  <a:gd name="T14" fmla="*/ 178 w 402"/>
                  <a:gd name="T15" fmla="*/ 63 h 432"/>
                  <a:gd name="T16" fmla="*/ 229 w 402"/>
                  <a:gd name="T17" fmla="*/ 56 h 432"/>
                  <a:gd name="T18" fmla="*/ 243 w 402"/>
                  <a:gd name="T19" fmla="*/ 52 h 432"/>
                  <a:gd name="T20" fmla="*/ 282 w 402"/>
                  <a:gd name="T21" fmla="*/ 34 h 432"/>
                  <a:gd name="T22" fmla="*/ 334 w 402"/>
                  <a:gd name="T23" fmla="*/ 10 h 432"/>
                  <a:gd name="T24" fmla="*/ 402 w 402"/>
                  <a:gd name="T25" fmla="*/ 31 h 432"/>
                  <a:gd name="T26" fmla="*/ 379 w 402"/>
                  <a:gd name="T27" fmla="*/ 50 h 432"/>
                  <a:gd name="T28" fmla="*/ 342 w 402"/>
                  <a:gd name="T29" fmla="*/ 39 h 432"/>
                  <a:gd name="T30" fmla="*/ 297 w 402"/>
                  <a:gd name="T31" fmla="*/ 60 h 432"/>
                  <a:gd name="T32" fmla="*/ 251 w 402"/>
                  <a:gd name="T33" fmla="*/ 81 h 432"/>
                  <a:gd name="T34" fmla="*/ 237 w 402"/>
                  <a:gd name="T35" fmla="*/ 85 h 432"/>
                  <a:gd name="T36" fmla="*/ 172 w 402"/>
                  <a:gd name="T37" fmla="*/ 92 h 432"/>
                  <a:gd name="T38" fmla="*/ 156 w 402"/>
                  <a:gd name="T39" fmla="*/ 89 h 432"/>
                  <a:gd name="T40" fmla="*/ 33 w 402"/>
                  <a:gd name="T41" fmla="*/ 320 h 432"/>
                  <a:gd name="T42" fmla="*/ 71 w 402"/>
                  <a:gd name="T43" fmla="*/ 363 h 432"/>
                  <a:gd name="T44" fmla="*/ 125 w 402"/>
                  <a:gd name="T45" fmla="*/ 406 h 432"/>
                  <a:gd name="T46" fmla="*/ 111 w 402"/>
                  <a:gd name="T4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432">
                    <a:moveTo>
                      <a:pt x="111" y="432"/>
                    </a:moveTo>
                    <a:cubicBezTo>
                      <a:pt x="110" y="431"/>
                      <a:pt x="88" y="419"/>
                      <a:pt x="51" y="385"/>
                    </a:cubicBezTo>
                    <a:cubicBezTo>
                      <a:pt x="29" y="366"/>
                      <a:pt x="5" y="331"/>
                      <a:pt x="4" y="329"/>
                    </a:cubicBezTo>
                    <a:cubicBezTo>
                      <a:pt x="0" y="325"/>
                      <a:pt x="0" y="319"/>
                      <a:pt x="3" y="314"/>
                    </a:cubicBezTo>
                    <a:lnTo>
                      <a:pt x="136" y="64"/>
                    </a:lnTo>
                    <a:cubicBezTo>
                      <a:pt x="139" y="58"/>
                      <a:pt x="147" y="55"/>
                      <a:pt x="154" y="57"/>
                    </a:cubicBezTo>
                    <a:lnTo>
                      <a:pt x="154" y="57"/>
                    </a:lnTo>
                    <a:cubicBezTo>
                      <a:pt x="154" y="57"/>
                      <a:pt x="161" y="60"/>
                      <a:pt x="178" y="63"/>
                    </a:cubicBezTo>
                    <a:cubicBezTo>
                      <a:pt x="194" y="66"/>
                      <a:pt x="207" y="62"/>
                      <a:pt x="229" y="56"/>
                    </a:cubicBezTo>
                    <a:cubicBezTo>
                      <a:pt x="233" y="55"/>
                      <a:pt x="238" y="54"/>
                      <a:pt x="243" y="52"/>
                    </a:cubicBezTo>
                    <a:cubicBezTo>
                      <a:pt x="255" y="49"/>
                      <a:pt x="268" y="41"/>
                      <a:pt x="282" y="34"/>
                    </a:cubicBezTo>
                    <a:cubicBezTo>
                      <a:pt x="298" y="25"/>
                      <a:pt x="315" y="15"/>
                      <a:pt x="334" y="10"/>
                    </a:cubicBezTo>
                    <a:cubicBezTo>
                      <a:pt x="376" y="0"/>
                      <a:pt x="401" y="30"/>
                      <a:pt x="402" y="31"/>
                    </a:cubicBezTo>
                    <a:lnTo>
                      <a:pt x="379" y="50"/>
                    </a:lnTo>
                    <a:cubicBezTo>
                      <a:pt x="378" y="49"/>
                      <a:pt x="364" y="33"/>
                      <a:pt x="342" y="39"/>
                    </a:cubicBezTo>
                    <a:cubicBezTo>
                      <a:pt x="326" y="43"/>
                      <a:pt x="311" y="51"/>
                      <a:pt x="297" y="60"/>
                    </a:cubicBezTo>
                    <a:cubicBezTo>
                      <a:pt x="282" y="68"/>
                      <a:pt x="267" y="76"/>
                      <a:pt x="251" y="81"/>
                    </a:cubicBezTo>
                    <a:cubicBezTo>
                      <a:pt x="246" y="82"/>
                      <a:pt x="242" y="83"/>
                      <a:pt x="237" y="85"/>
                    </a:cubicBezTo>
                    <a:cubicBezTo>
                      <a:pt x="214" y="92"/>
                      <a:pt x="196" y="97"/>
                      <a:pt x="172" y="92"/>
                    </a:cubicBezTo>
                    <a:cubicBezTo>
                      <a:pt x="166" y="91"/>
                      <a:pt x="160" y="90"/>
                      <a:pt x="156" y="89"/>
                    </a:cubicBezTo>
                    <a:lnTo>
                      <a:pt x="33" y="320"/>
                    </a:lnTo>
                    <a:cubicBezTo>
                      <a:pt x="41" y="330"/>
                      <a:pt x="57" y="351"/>
                      <a:pt x="71" y="363"/>
                    </a:cubicBezTo>
                    <a:cubicBezTo>
                      <a:pt x="106" y="395"/>
                      <a:pt x="125" y="405"/>
                      <a:pt x="125" y="406"/>
                    </a:cubicBezTo>
                    <a:lnTo>
                      <a:pt x="111" y="432"/>
                    </a:ln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4" name="Freeform 8">
                <a:extLst>
                  <a:ext uri="{FF2B5EF4-FFF2-40B4-BE49-F238E27FC236}">
                    <a16:creationId xmlns:a16="http://schemas.microsoft.com/office/drawing/2014/main" id="{C8A297BD-0379-4A9B-A835-BB46815EC9CD}"/>
                  </a:ext>
                </a:extLst>
              </p:cNvPr>
              <p:cNvSpPr>
                <a:spLocks/>
              </p:cNvSpPr>
              <p:nvPr/>
            </p:nvSpPr>
            <p:spPr bwMode="auto">
              <a:xfrm>
                <a:off x="6642100" y="-2532063"/>
                <a:ext cx="527050" cy="539750"/>
              </a:xfrm>
              <a:custGeom>
                <a:avLst/>
                <a:gdLst>
                  <a:gd name="T0" fmla="*/ 32 w 106"/>
                  <a:gd name="T1" fmla="*/ 107 h 107"/>
                  <a:gd name="T2" fmla="*/ 0 w 106"/>
                  <a:gd name="T3" fmla="*/ 95 h 107"/>
                  <a:gd name="T4" fmla="*/ 10 w 106"/>
                  <a:gd name="T5" fmla="*/ 84 h 107"/>
                  <a:gd name="T6" fmla="*/ 19 w 106"/>
                  <a:gd name="T7" fmla="*/ 73 h 107"/>
                  <a:gd name="T8" fmla="*/ 57 w 106"/>
                  <a:gd name="T9" fmla="*/ 63 h 107"/>
                  <a:gd name="T10" fmla="*/ 61 w 106"/>
                  <a:gd name="T11" fmla="*/ 17 h 107"/>
                  <a:gd name="T12" fmla="*/ 86 w 106"/>
                  <a:gd name="T13" fmla="*/ 0 h 107"/>
                  <a:gd name="T14" fmla="*/ 79 w 106"/>
                  <a:gd name="T15" fmla="*/ 82 h 107"/>
                  <a:gd name="T16" fmla="*/ 35 w 106"/>
                  <a:gd name="T17" fmla="*/ 107 h 107"/>
                  <a:gd name="T18" fmla="*/ 32 w 106"/>
                  <a:gd name="T19"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32" y="107"/>
                    </a:moveTo>
                    <a:cubicBezTo>
                      <a:pt x="14" y="107"/>
                      <a:pt x="1" y="96"/>
                      <a:pt x="0" y="95"/>
                    </a:cubicBezTo>
                    <a:lnTo>
                      <a:pt x="10" y="84"/>
                    </a:lnTo>
                    <a:lnTo>
                      <a:pt x="19" y="73"/>
                    </a:lnTo>
                    <a:cubicBezTo>
                      <a:pt x="23" y="76"/>
                      <a:pt x="38" y="85"/>
                      <a:pt x="57" y="63"/>
                    </a:cubicBezTo>
                    <a:cubicBezTo>
                      <a:pt x="76" y="40"/>
                      <a:pt x="61" y="17"/>
                      <a:pt x="61" y="17"/>
                    </a:cubicBezTo>
                    <a:lnTo>
                      <a:pt x="86" y="0"/>
                    </a:lnTo>
                    <a:cubicBezTo>
                      <a:pt x="96" y="15"/>
                      <a:pt x="106" y="51"/>
                      <a:pt x="79" y="82"/>
                    </a:cubicBezTo>
                    <a:cubicBezTo>
                      <a:pt x="66" y="98"/>
                      <a:pt x="51" y="106"/>
                      <a:pt x="35" y="107"/>
                    </a:cubicBezTo>
                    <a:cubicBezTo>
                      <a:pt x="34" y="107"/>
                      <a:pt x="33" y="107"/>
                      <a:pt x="32" y="107"/>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5" name="Freeform 9">
                <a:extLst>
                  <a:ext uri="{FF2B5EF4-FFF2-40B4-BE49-F238E27FC236}">
                    <a16:creationId xmlns:a16="http://schemas.microsoft.com/office/drawing/2014/main" id="{25F0B357-8466-46B6-A8DA-FBD9964DD306}"/>
                  </a:ext>
                </a:extLst>
              </p:cNvPr>
              <p:cNvSpPr>
                <a:spLocks/>
              </p:cNvSpPr>
              <p:nvPr/>
            </p:nvSpPr>
            <p:spPr bwMode="auto">
              <a:xfrm>
                <a:off x="6861175" y="-3333750"/>
                <a:ext cx="749300" cy="1033462"/>
              </a:xfrm>
              <a:custGeom>
                <a:avLst/>
                <a:gdLst>
                  <a:gd name="T0" fmla="*/ 78 w 151"/>
                  <a:gd name="T1" fmla="*/ 205 h 205"/>
                  <a:gd name="T2" fmla="*/ 46 w 151"/>
                  <a:gd name="T3" fmla="*/ 197 h 205"/>
                  <a:gd name="T4" fmla="*/ 6 w 151"/>
                  <a:gd name="T5" fmla="*/ 163 h 205"/>
                  <a:gd name="T6" fmla="*/ 6 w 151"/>
                  <a:gd name="T7" fmla="*/ 142 h 205"/>
                  <a:gd name="T8" fmla="*/ 27 w 151"/>
                  <a:gd name="T9" fmla="*/ 142 h 205"/>
                  <a:gd name="T10" fmla="*/ 58 w 151"/>
                  <a:gd name="T11" fmla="*/ 170 h 205"/>
                  <a:gd name="T12" fmla="*/ 99 w 151"/>
                  <a:gd name="T13" fmla="*/ 165 h 205"/>
                  <a:gd name="T14" fmla="*/ 99 w 151"/>
                  <a:gd name="T15" fmla="*/ 118 h 205"/>
                  <a:gd name="T16" fmla="*/ 13 w 151"/>
                  <a:gd name="T17" fmla="*/ 27 h 205"/>
                  <a:gd name="T18" fmla="*/ 14 w 151"/>
                  <a:gd name="T19" fmla="*/ 6 h 205"/>
                  <a:gd name="T20" fmla="*/ 35 w 151"/>
                  <a:gd name="T21" fmla="*/ 6 h 205"/>
                  <a:gd name="T22" fmla="*/ 121 w 151"/>
                  <a:gd name="T23" fmla="*/ 99 h 205"/>
                  <a:gd name="T24" fmla="*/ 122 w 151"/>
                  <a:gd name="T25" fmla="*/ 100 h 205"/>
                  <a:gd name="T26" fmla="*/ 120 w 151"/>
                  <a:gd name="T27" fmla="*/ 187 h 205"/>
                  <a:gd name="T28" fmla="*/ 78 w 151"/>
                  <a:gd name="T29"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205">
                    <a:moveTo>
                      <a:pt x="78" y="205"/>
                    </a:moveTo>
                    <a:cubicBezTo>
                      <a:pt x="64" y="205"/>
                      <a:pt x="52" y="200"/>
                      <a:pt x="46" y="197"/>
                    </a:cubicBezTo>
                    <a:cubicBezTo>
                      <a:pt x="32" y="190"/>
                      <a:pt x="10" y="167"/>
                      <a:pt x="6" y="163"/>
                    </a:cubicBezTo>
                    <a:cubicBezTo>
                      <a:pt x="0" y="157"/>
                      <a:pt x="0" y="147"/>
                      <a:pt x="6" y="142"/>
                    </a:cubicBezTo>
                    <a:cubicBezTo>
                      <a:pt x="12" y="136"/>
                      <a:pt x="22" y="136"/>
                      <a:pt x="27" y="142"/>
                    </a:cubicBezTo>
                    <a:cubicBezTo>
                      <a:pt x="38" y="153"/>
                      <a:pt x="52" y="167"/>
                      <a:pt x="58" y="170"/>
                    </a:cubicBezTo>
                    <a:cubicBezTo>
                      <a:pt x="72" y="176"/>
                      <a:pt x="84" y="180"/>
                      <a:pt x="99" y="165"/>
                    </a:cubicBezTo>
                    <a:cubicBezTo>
                      <a:pt x="118" y="147"/>
                      <a:pt x="102" y="122"/>
                      <a:pt x="99" y="118"/>
                    </a:cubicBezTo>
                    <a:lnTo>
                      <a:pt x="13" y="27"/>
                    </a:lnTo>
                    <a:cubicBezTo>
                      <a:pt x="7" y="21"/>
                      <a:pt x="8" y="11"/>
                      <a:pt x="14" y="6"/>
                    </a:cubicBezTo>
                    <a:cubicBezTo>
                      <a:pt x="20" y="0"/>
                      <a:pt x="29" y="0"/>
                      <a:pt x="35" y="6"/>
                    </a:cubicBezTo>
                    <a:lnTo>
                      <a:pt x="121" y="99"/>
                    </a:lnTo>
                    <a:cubicBezTo>
                      <a:pt x="122" y="99"/>
                      <a:pt x="122" y="99"/>
                      <a:pt x="122" y="100"/>
                    </a:cubicBezTo>
                    <a:cubicBezTo>
                      <a:pt x="135" y="117"/>
                      <a:pt x="151" y="156"/>
                      <a:pt x="120" y="187"/>
                    </a:cubicBezTo>
                    <a:cubicBezTo>
                      <a:pt x="105" y="201"/>
                      <a:pt x="91" y="205"/>
                      <a:pt x="78" y="205"/>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6" name="Freeform 10">
                <a:extLst>
                  <a:ext uri="{FF2B5EF4-FFF2-40B4-BE49-F238E27FC236}">
                    <a16:creationId xmlns:a16="http://schemas.microsoft.com/office/drawing/2014/main" id="{90081A9C-2AD6-40CF-9BD9-AC129BCB8DF9}"/>
                  </a:ext>
                </a:extLst>
              </p:cNvPr>
              <p:cNvSpPr>
                <a:spLocks/>
              </p:cNvSpPr>
              <p:nvPr/>
            </p:nvSpPr>
            <p:spPr bwMode="auto">
              <a:xfrm>
                <a:off x="7232650" y="-3006725"/>
                <a:ext cx="849313" cy="458787"/>
              </a:xfrm>
              <a:custGeom>
                <a:avLst/>
                <a:gdLst>
                  <a:gd name="T0" fmla="*/ 94 w 171"/>
                  <a:gd name="T1" fmla="*/ 91 h 91"/>
                  <a:gd name="T2" fmla="*/ 46 w 171"/>
                  <a:gd name="T3" fmla="*/ 72 h 91"/>
                  <a:gd name="T4" fmla="*/ 0 w 171"/>
                  <a:gd name="T5" fmla="*/ 27 h 91"/>
                  <a:gd name="T6" fmla="*/ 21 w 171"/>
                  <a:gd name="T7" fmla="*/ 6 h 91"/>
                  <a:gd name="T8" fmla="*/ 67 w 171"/>
                  <a:gd name="T9" fmla="*/ 51 h 91"/>
                  <a:gd name="T10" fmla="*/ 117 w 171"/>
                  <a:gd name="T11" fmla="*/ 53 h 91"/>
                  <a:gd name="T12" fmla="*/ 138 w 171"/>
                  <a:gd name="T13" fmla="*/ 30 h 91"/>
                  <a:gd name="T14" fmla="*/ 136 w 171"/>
                  <a:gd name="T15" fmla="*/ 17 h 91"/>
                  <a:gd name="T16" fmla="*/ 161 w 171"/>
                  <a:gd name="T17" fmla="*/ 0 h 91"/>
                  <a:gd name="T18" fmla="*/ 167 w 171"/>
                  <a:gd name="T19" fmla="*/ 36 h 91"/>
                  <a:gd name="T20" fmla="*/ 133 w 171"/>
                  <a:gd name="T21" fmla="*/ 79 h 91"/>
                  <a:gd name="T22" fmla="*/ 94 w 171"/>
                  <a:gd name="T23"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1" h="91">
                    <a:moveTo>
                      <a:pt x="94" y="91"/>
                    </a:moveTo>
                    <a:cubicBezTo>
                      <a:pt x="72" y="91"/>
                      <a:pt x="54" y="80"/>
                      <a:pt x="46" y="72"/>
                    </a:cubicBezTo>
                    <a:lnTo>
                      <a:pt x="0" y="27"/>
                    </a:lnTo>
                    <a:lnTo>
                      <a:pt x="21" y="6"/>
                    </a:lnTo>
                    <a:lnTo>
                      <a:pt x="67" y="51"/>
                    </a:lnTo>
                    <a:cubicBezTo>
                      <a:pt x="69" y="53"/>
                      <a:pt x="89" y="71"/>
                      <a:pt x="117" y="53"/>
                    </a:cubicBezTo>
                    <a:cubicBezTo>
                      <a:pt x="129" y="46"/>
                      <a:pt x="136" y="38"/>
                      <a:pt x="138" y="30"/>
                    </a:cubicBezTo>
                    <a:cubicBezTo>
                      <a:pt x="140" y="23"/>
                      <a:pt x="136" y="17"/>
                      <a:pt x="136" y="17"/>
                    </a:cubicBezTo>
                    <a:lnTo>
                      <a:pt x="161" y="0"/>
                    </a:lnTo>
                    <a:cubicBezTo>
                      <a:pt x="162" y="1"/>
                      <a:pt x="171" y="16"/>
                      <a:pt x="167" y="36"/>
                    </a:cubicBezTo>
                    <a:cubicBezTo>
                      <a:pt x="164" y="53"/>
                      <a:pt x="152" y="67"/>
                      <a:pt x="133" y="79"/>
                    </a:cubicBezTo>
                    <a:cubicBezTo>
                      <a:pt x="119" y="87"/>
                      <a:pt x="106" y="91"/>
                      <a:pt x="94" y="91"/>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7" name="Freeform 11">
                <a:extLst>
                  <a:ext uri="{FF2B5EF4-FFF2-40B4-BE49-F238E27FC236}">
                    <a16:creationId xmlns:a16="http://schemas.microsoft.com/office/drawing/2014/main" id="{735A2FDC-C949-4CAC-B90F-686D9C7D8A36}"/>
                  </a:ext>
                </a:extLst>
              </p:cNvPr>
              <p:cNvSpPr>
                <a:spLocks/>
              </p:cNvSpPr>
              <p:nvPr/>
            </p:nvSpPr>
            <p:spPr bwMode="auto">
              <a:xfrm>
                <a:off x="4800600" y="-3268663"/>
                <a:ext cx="511175" cy="523875"/>
              </a:xfrm>
              <a:custGeom>
                <a:avLst/>
                <a:gdLst>
                  <a:gd name="T0" fmla="*/ 70 w 103"/>
                  <a:gd name="T1" fmla="*/ 89 h 104"/>
                  <a:gd name="T2" fmla="*/ 15 w 103"/>
                  <a:gd name="T3" fmla="*/ 89 h 104"/>
                  <a:gd name="T4" fmla="*/ 15 w 103"/>
                  <a:gd name="T5" fmla="*/ 89 h 104"/>
                  <a:gd name="T6" fmla="*/ 15 w 103"/>
                  <a:gd name="T7" fmla="*/ 34 h 104"/>
                  <a:gd name="T8" fmla="*/ 33 w 103"/>
                  <a:gd name="T9" fmla="*/ 16 h 104"/>
                  <a:gd name="T10" fmla="*/ 88 w 103"/>
                  <a:gd name="T11" fmla="*/ 16 h 104"/>
                  <a:gd name="T12" fmla="*/ 88 w 103"/>
                  <a:gd name="T13" fmla="*/ 16 h 104"/>
                  <a:gd name="T14" fmla="*/ 88 w 103"/>
                  <a:gd name="T15" fmla="*/ 70 h 104"/>
                  <a:gd name="T16" fmla="*/ 70 w 103"/>
                  <a:gd name="T17" fmla="*/ 8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4">
                    <a:moveTo>
                      <a:pt x="70" y="89"/>
                    </a:moveTo>
                    <a:cubicBezTo>
                      <a:pt x="55" y="104"/>
                      <a:pt x="30" y="104"/>
                      <a:pt x="15" y="89"/>
                    </a:cubicBezTo>
                    <a:lnTo>
                      <a:pt x="15" y="89"/>
                    </a:lnTo>
                    <a:cubicBezTo>
                      <a:pt x="0" y="74"/>
                      <a:pt x="0" y="49"/>
                      <a:pt x="15" y="34"/>
                    </a:cubicBezTo>
                    <a:lnTo>
                      <a:pt x="33" y="16"/>
                    </a:lnTo>
                    <a:cubicBezTo>
                      <a:pt x="49" y="0"/>
                      <a:pt x="73" y="0"/>
                      <a:pt x="88" y="16"/>
                    </a:cubicBezTo>
                    <a:lnTo>
                      <a:pt x="88" y="16"/>
                    </a:lnTo>
                    <a:cubicBezTo>
                      <a:pt x="103" y="31"/>
                      <a:pt x="103" y="55"/>
                      <a:pt x="88" y="70"/>
                    </a:cubicBezTo>
                    <a:lnTo>
                      <a:pt x="70" y="89"/>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8" name="Freeform 12">
                <a:extLst>
                  <a:ext uri="{FF2B5EF4-FFF2-40B4-BE49-F238E27FC236}">
                    <a16:creationId xmlns:a16="http://schemas.microsoft.com/office/drawing/2014/main" id="{F3A7A9B7-2C4B-434A-A3E2-FB17ABA40E83}"/>
                  </a:ext>
                </a:extLst>
              </p:cNvPr>
              <p:cNvSpPr>
                <a:spLocks/>
              </p:cNvSpPr>
              <p:nvPr/>
            </p:nvSpPr>
            <p:spPr bwMode="auto">
              <a:xfrm>
                <a:off x="5173663" y="-3168650"/>
                <a:ext cx="723900" cy="736600"/>
              </a:xfrm>
              <a:custGeom>
                <a:avLst/>
                <a:gdLst>
                  <a:gd name="T0" fmla="*/ 70 w 146"/>
                  <a:gd name="T1" fmla="*/ 131 h 146"/>
                  <a:gd name="T2" fmla="*/ 15 w 146"/>
                  <a:gd name="T3" fmla="*/ 131 h 146"/>
                  <a:gd name="T4" fmla="*/ 15 w 146"/>
                  <a:gd name="T5" fmla="*/ 131 h 146"/>
                  <a:gd name="T6" fmla="*/ 15 w 146"/>
                  <a:gd name="T7" fmla="*/ 76 h 146"/>
                  <a:gd name="T8" fmla="*/ 76 w 146"/>
                  <a:gd name="T9" fmla="*/ 15 h 146"/>
                  <a:gd name="T10" fmla="*/ 131 w 146"/>
                  <a:gd name="T11" fmla="*/ 15 h 146"/>
                  <a:gd name="T12" fmla="*/ 131 w 146"/>
                  <a:gd name="T13" fmla="*/ 15 h 146"/>
                  <a:gd name="T14" fmla="*/ 131 w 146"/>
                  <a:gd name="T15" fmla="*/ 70 h 146"/>
                  <a:gd name="T16" fmla="*/ 70 w 146"/>
                  <a:gd name="T17" fmla="*/ 1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70" y="131"/>
                    </a:moveTo>
                    <a:cubicBezTo>
                      <a:pt x="55" y="146"/>
                      <a:pt x="31" y="146"/>
                      <a:pt x="15" y="131"/>
                    </a:cubicBezTo>
                    <a:lnTo>
                      <a:pt x="15" y="131"/>
                    </a:lnTo>
                    <a:cubicBezTo>
                      <a:pt x="0" y="116"/>
                      <a:pt x="0" y="91"/>
                      <a:pt x="15" y="76"/>
                    </a:cubicBezTo>
                    <a:lnTo>
                      <a:pt x="76" y="15"/>
                    </a:lnTo>
                    <a:cubicBezTo>
                      <a:pt x="91" y="0"/>
                      <a:pt x="116" y="0"/>
                      <a:pt x="131" y="15"/>
                    </a:cubicBezTo>
                    <a:lnTo>
                      <a:pt x="131" y="15"/>
                    </a:lnTo>
                    <a:cubicBezTo>
                      <a:pt x="146" y="31"/>
                      <a:pt x="146" y="55"/>
                      <a:pt x="131" y="70"/>
                    </a:cubicBezTo>
                    <a:lnTo>
                      <a:pt x="70" y="131"/>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49" name="Freeform 13">
                <a:extLst>
                  <a:ext uri="{FF2B5EF4-FFF2-40B4-BE49-F238E27FC236}">
                    <a16:creationId xmlns:a16="http://schemas.microsoft.com/office/drawing/2014/main" id="{080FC4A5-CC8C-42EF-A92A-3942831616F6}"/>
                  </a:ext>
                </a:extLst>
              </p:cNvPr>
              <p:cNvSpPr>
                <a:spLocks/>
              </p:cNvSpPr>
              <p:nvPr/>
            </p:nvSpPr>
            <p:spPr bwMode="auto">
              <a:xfrm>
                <a:off x="5605463" y="-2951163"/>
                <a:ext cx="803275" cy="817562"/>
              </a:xfrm>
              <a:custGeom>
                <a:avLst/>
                <a:gdLst>
                  <a:gd name="T0" fmla="*/ 70 w 162"/>
                  <a:gd name="T1" fmla="*/ 147 h 162"/>
                  <a:gd name="T2" fmla="*/ 15 w 162"/>
                  <a:gd name="T3" fmla="*/ 147 h 162"/>
                  <a:gd name="T4" fmla="*/ 15 w 162"/>
                  <a:gd name="T5" fmla="*/ 147 h 162"/>
                  <a:gd name="T6" fmla="*/ 15 w 162"/>
                  <a:gd name="T7" fmla="*/ 92 h 162"/>
                  <a:gd name="T8" fmla="*/ 92 w 162"/>
                  <a:gd name="T9" fmla="*/ 15 h 162"/>
                  <a:gd name="T10" fmla="*/ 147 w 162"/>
                  <a:gd name="T11" fmla="*/ 15 h 162"/>
                  <a:gd name="T12" fmla="*/ 147 w 162"/>
                  <a:gd name="T13" fmla="*/ 15 h 162"/>
                  <a:gd name="T14" fmla="*/ 147 w 162"/>
                  <a:gd name="T15" fmla="*/ 70 h 162"/>
                  <a:gd name="T16" fmla="*/ 70 w 162"/>
                  <a:gd name="T17" fmla="*/ 14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70" y="147"/>
                    </a:moveTo>
                    <a:cubicBezTo>
                      <a:pt x="55" y="162"/>
                      <a:pt x="30" y="162"/>
                      <a:pt x="15" y="147"/>
                    </a:cubicBezTo>
                    <a:lnTo>
                      <a:pt x="15" y="147"/>
                    </a:lnTo>
                    <a:cubicBezTo>
                      <a:pt x="0" y="132"/>
                      <a:pt x="0" y="107"/>
                      <a:pt x="15" y="92"/>
                    </a:cubicBezTo>
                    <a:lnTo>
                      <a:pt x="92" y="15"/>
                    </a:lnTo>
                    <a:cubicBezTo>
                      <a:pt x="107" y="0"/>
                      <a:pt x="132" y="0"/>
                      <a:pt x="147" y="15"/>
                    </a:cubicBezTo>
                    <a:lnTo>
                      <a:pt x="147" y="15"/>
                    </a:lnTo>
                    <a:cubicBezTo>
                      <a:pt x="162" y="30"/>
                      <a:pt x="162" y="55"/>
                      <a:pt x="147" y="70"/>
                    </a:cubicBezTo>
                    <a:lnTo>
                      <a:pt x="70" y="147"/>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0" name="Freeform 14">
                <a:extLst>
                  <a:ext uri="{FF2B5EF4-FFF2-40B4-BE49-F238E27FC236}">
                    <a16:creationId xmlns:a16="http://schemas.microsoft.com/office/drawing/2014/main" id="{1A1C2BEB-F4CE-4CFB-BB68-7306CF4C7AD8}"/>
                  </a:ext>
                </a:extLst>
              </p:cNvPr>
              <p:cNvSpPr>
                <a:spLocks/>
              </p:cNvSpPr>
              <p:nvPr/>
            </p:nvSpPr>
            <p:spPr bwMode="auto">
              <a:xfrm>
                <a:off x="6051550" y="-2513013"/>
                <a:ext cx="620713" cy="631825"/>
              </a:xfrm>
              <a:custGeom>
                <a:avLst/>
                <a:gdLst>
                  <a:gd name="T0" fmla="*/ 70 w 125"/>
                  <a:gd name="T1" fmla="*/ 109 h 125"/>
                  <a:gd name="T2" fmla="*/ 15 w 125"/>
                  <a:gd name="T3" fmla="*/ 109 h 125"/>
                  <a:gd name="T4" fmla="*/ 15 w 125"/>
                  <a:gd name="T5" fmla="*/ 109 h 125"/>
                  <a:gd name="T6" fmla="*/ 15 w 125"/>
                  <a:gd name="T7" fmla="*/ 55 h 125"/>
                  <a:gd name="T8" fmla="*/ 55 w 125"/>
                  <a:gd name="T9" fmla="*/ 15 h 125"/>
                  <a:gd name="T10" fmla="*/ 110 w 125"/>
                  <a:gd name="T11" fmla="*/ 15 h 125"/>
                  <a:gd name="T12" fmla="*/ 110 w 125"/>
                  <a:gd name="T13" fmla="*/ 15 h 125"/>
                  <a:gd name="T14" fmla="*/ 110 w 125"/>
                  <a:gd name="T15" fmla="*/ 69 h 125"/>
                  <a:gd name="T16" fmla="*/ 70 w 125"/>
                  <a:gd name="T17" fmla="*/ 10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25">
                    <a:moveTo>
                      <a:pt x="70" y="109"/>
                    </a:moveTo>
                    <a:cubicBezTo>
                      <a:pt x="54" y="125"/>
                      <a:pt x="30" y="125"/>
                      <a:pt x="15" y="109"/>
                    </a:cubicBezTo>
                    <a:lnTo>
                      <a:pt x="15" y="109"/>
                    </a:lnTo>
                    <a:cubicBezTo>
                      <a:pt x="0" y="94"/>
                      <a:pt x="0" y="70"/>
                      <a:pt x="15" y="55"/>
                    </a:cubicBezTo>
                    <a:lnTo>
                      <a:pt x="55" y="15"/>
                    </a:lnTo>
                    <a:cubicBezTo>
                      <a:pt x="70" y="0"/>
                      <a:pt x="95" y="0"/>
                      <a:pt x="110" y="15"/>
                    </a:cubicBezTo>
                    <a:lnTo>
                      <a:pt x="110" y="15"/>
                    </a:lnTo>
                    <a:cubicBezTo>
                      <a:pt x="125" y="30"/>
                      <a:pt x="125" y="54"/>
                      <a:pt x="110" y="69"/>
                    </a:cubicBezTo>
                    <a:lnTo>
                      <a:pt x="70" y="109"/>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1" name="Oval 15">
                <a:extLst>
                  <a:ext uri="{FF2B5EF4-FFF2-40B4-BE49-F238E27FC236}">
                    <a16:creationId xmlns:a16="http://schemas.microsoft.com/office/drawing/2014/main" id="{5BDE65CB-960F-4F4F-B54A-4FADBAE9453D}"/>
                  </a:ext>
                </a:extLst>
              </p:cNvPr>
              <p:cNvSpPr>
                <a:spLocks noChangeArrowheads="1"/>
              </p:cNvSpPr>
              <p:nvPr/>
            </p:nvSpPr>
            <p:spPr bwMode="auto">
              <a:xfrm>
                <a:off x="3729038" y="-4075113"/>
                <a:ext cx="207963" cy="211137"/>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2" name="Freeform 16">
                <a:extLst>
                  <a:ext uri="{FF2B5EF4-FFF2-40B4-BE49-F238E27FC236}">
                    <a16:creationId xmlns:a16="http://schemas.microsoft.com/office/drawing/2014/main" id="{A549BD8A-B23F-4053-8749-061EE626146E}"/>
                  </a:ext>
                </a:extLst>
              </p:cNvPr>
              <p:cNvSpPr>
                <a:spLocks noEditPoints="1"/>
              </p:cNvSpPr>
              <p:nvPr/>
            </p:nvSpPr>
            <p:spPr bwMode="auto">
              <a:xfrm>
                <a:off x="3470275" y="-5367338"/>
                <a:ext cx="1301750" cy="1776412"/>
              </a:xfrm>
              <a:custGeom>
                <a:avLst/>
                <a:gdLst>
                  <a:gd name="T0" fmla="*/ 174 w 262"/>
                  <a:gd name="T1" fmla="*/ 30 h 352"/>
                  <a:gd name="T2" fmla="*/ 181 w 262"/>
                  <a:gd name="T3" fmla="*/ 32 h 352"/>
                  <a:gd name="T4" fmla="*/ 218 w 262"/>
                  <a:gd name="T5" fmla="*/ 52 h 352"/>
                  <a:gd name="T6" fmla="*/ 224 w 262"/>
                  <a:gd name="T7" fmla="*/ 72 h 352"/>
                  <a:gd name="T8" fmla="*/ 96 w 262"/>
                  <a:gd name="T9" fmla="*/ 315 h 352"/>
                  <a:gd name="T10" fmla="*/ 83 w 262"/>
                  <a:gd name="T11" fmla="*/ 323 h 352"/>
                  <a:gd name="T12" fmla="*/ 76 w 262"/>
                  <a:gd name="T13" fmla="*/ 321 h 352"/>
                  <a:gd name="T14" fmla="*/ 39 w 262"/>
                  <a:gd name="T15" fmla="*/ 300 h 352"/>
                  <a:gd name="T16" fmla="*/ 33 w 262"/>
                  <a:gd name="T17" fmla="*/ 280 h 352"/>
                  <a:gd name="T18" fmla="*/ 161 w 262"/>
                  <a:gd name="T19" fmla="*/ 38 h 352"/>
                  <a:gd name="T20" fmla="*/ 174 w 262"/>
                  <a:gd name="T21" fmla="*/ 30 h 352"/>
                  <a:gd name="T22" fmla="*/ 174 w 262"/>
                  <a:gd name="T23" fmla="*/ 0 h 352"/>
                  <a:gd name="T24" fmla="*/ 135 w 262"/>
                  <a:gd name="T25" fmla="*/ 24 h 352"/>
                  <a:gd name="T26" fmla="*/ 135 w 262"/>
                  <a:gd name="T27" fmla="*/ 24 h 352"/>
                  <a:gd name="T28" fmla="*/ 135 w 262"/>
                  <a:gd name="T29" fmla="*/ 24 h 352"/>
                  <a:gd name="T30" fmla="*/ 7 w 262"/>
                  <a:gd name="T31" fmla="*/ 266 h 352"/>
                  <a:gd name="T32" fmla="*/ 4 w 262"/>
                  <a:gd name="T33" fmla="*/ 300 h 352"/>
                  <a:gd name="T34" fmla="*/ 25 w 262"/>
                  <a:gd name="T35" fmla="*/ 326 h 352"/>
                  <a:gd name="T36" fmla="*/ 61 w 262"/>
                  <a:gd name="T37" fmla="*/ 347 h 352"/>
                  <a:gd name="T38" fmla="*/ 61 w 262"/>
                  <a:gd name="T39" fmla="*/ 347 h 352"/>
                  <a:gd name="T40" fmla="*/ 62 w 262"/>
                  <a:gd name="T41" fmla="*/ 347 h 352"/>
                  <a:gd name="T42" fmla="*/ 83 w 262"/>
                  <a:gd name="T43" fmla="*/ 352 h 352"/>
                  <a:gd name="T44" fmla="*/ 122 w 262"/>
                  <a:gd name="T45" fmla="*/ 329 h 352"/>
                  <a:gd name="T46" fmla="*/ 122 w 262"/>
                  <a:gd name="T47" fmla="*/ 329 h 352"/>
                  <a:gd name="T48" fmla="*/ 122 w 262"/>
                  <a:gd name="T49" fmla="*/ 329 h 352"/>
                  <a:gd name="T50" fmla="*/ 250 w 262"/>
                  <a:gd name="T51" fmla="*/ 86 h 352"/>
                  <a:gd name="T52" fmla="*/ 232 w 262"/>
                  <a:gd name="T53" fmla="*/ 26 h 352"/>
                  <a:gd name="T54" fmla="*/ 196 w 262"/>
                  <a:gd name="T55" fmla="*/ 6 h 352"/>
                  <a:gd name="T56" fmla="*/ 196 w 262"/>
                  <a:gd name="T57" fmla="*/ 6 h 352"/>
                  <a:gd name="T58" fmla="*/ 195 w 262"/>
                  <a:gd name="T59" fmla="*/ 5 h 352"/>
                  <a:gd name="T60" fmla="*/ 174 w 262"/>
                  <a:gd name="T61"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2" h="352">
                    <a:moveTo>
                      <a:pt x="174" y="30"/>
                    </a:moveTo>
                    <a:cubicBezTo>
                      <a:pt x="177" y="30"/>
                      <a:pt x="179" y="30"/>
                      <a:pt x="181" y="32"/>
                    </a:cubicBezTo>
                    <a:lnTo>
                      <a:pt x="218" y="52"/>
                    </a:lnTo>
                    <a:cubicBezTo>
                      <a:pt x="225" y="56"/>
                      <a:pt x="228" y="65"/>
                      <a:pt x="224" y="72"/>
                    </a:cubicBezTo>
                    <a:lnTo>
                      <a:pt x="96" y="315"/>
                    </a:lnTo>
                    <a:cubicBezTo>
                      <a:pt x="93" y="320"/>
                      <a:pt x="88" y="323"/>
                      <a:pt x="83" y="323"/>
                    </a:cubicBezTo>
                    <a:cubicBezTo>
                      <a:pt x="81" y="323"/>
                      <a:pt x="78" y="322"/>
                      <a:pt x="76" y="321"/>
                    </a:cubicBezTo>
                    <a:lnTo>
                      <a:pt x="39" y="300"/>
                    </a:lnTo>
                    <a:cubicBezTo>
                      <a:pt x="32" y="296"/>
                      <a:pt x="29" y="287"/>
                      <a:pt x="33" y="280"/>
                    </a:cubicBezTo>
                    <a:lnTo>
                      <a:pt x="161" y="38"/>
                    </a:lnTo>
                    <a:cubicBezTo>
                      <a:pt x="164" y="33"/>
                      <a:pt x="169" y="30"/>
                      <a:pt x="174" y="30"/>
                    </a:cubicBezTo>
                    <a:close/>
                    <a:moveTo>
                      <a:pt x="174" y="0"/>
                    </a:moveTo>
                    <a:cubicBezTo>
                      <a:pt x="158" y="0"/>
                      <a:pt x="143" y="9"/>
                      <a:pt x="135" y="24"/>
                    </a:cubicBezTo>
                    <a:lnTo>
                      <a:pt x="135" y="24"/>
                    </a:lnTo>
                    <a:lnTo>
                      <a:pt x="135" y="24"/>
                    </a:lnTo>
                    <a:lnTo>
                      <a:pt x="7" y="266"/>
                    </a:lnTo>
                    <a:cubicBezTo>
                      <a:pt x="1" y="276"/>
                      <a:pt x="0" y="289"/>
                      <a:pt x="4" y="300"/>
                    </a:cubicBezTo>
                    <a:cubicBezTo>
                      <a:pt x="7" y="311"/>
                      <a:pt x="15" y="321"/>
                      <a:pt x="25" y="326"/>
                    </a:cubicBezTo>
                    <a:lnTo>
                      <a:pt x="61" y="347"/>
                    </a:lnTo>
                    <a:lnTo>
                      <a:pt x="61" y="347"/>
                    </a:lnTo>
                    <a:lnTo>
                      <a:pt x="62" y="347"/>
                    </a:lnTo>
                    <a:cubicBezTo>
                      <a:pt x="68" y="350"/>
                      <a:pt x="76" y="352"/>
                      <a:pt x="83" y="352"/>
                    </a:cubicBezTo>
                    <a:cubicBezTo>
                      <a:pt x="99" y="352"/>
                      <a:pt x="115" y="343"/>
                      <a:pt x="122" y="329"/>
                    </a:cubicBezTo>
                    <a:lnTo>
                      <a:pt x="122" y="329"/>
                    </a:lnTo>
                    <a:lnTo>
                      <a:pt x="122" y="329"/>
                    </a:lnTo>
                    <a:lnTo>
                      <a:pt x="250" y="86"/>
                    </a:lnTo>
                    <a:cubicBezTo>
                      <a:pt x="262" y="65"/>
                      <a:pt x="254" y="38"/>
                      <a:pt x="232" y="26"/>
                    </a:cubicBezTo>
                    <a:lnTo>
                      <a:pt x="196" y="6"/>
                    </a:lnTo>
                    <a:lnTo>
                      <a:pt x="196" y="6"/>
                    </a:lnTo>
                    <a:lnTo>
                      <a:pt x="195" y="5"/>
                    </a:lnTo>
                    <a:cubicBezTo>
                      <a:pt x="189" y="2"/>
                      <a:pt x="182" y="0"/>
                      <a:pt x="174" y="0"/>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3" name="Freeform 17">
                <a:extLst>
                  <a:ext uri="{FF2B5EF4-FFF2-40B4-BE49-F238E27FC236}">
                    <a16:creationId xmlns:a16="http://schemas.microsoft.com/office/drawing/2014/main" id="{ED4CA364-47F1-4864-BDBD-27C48CD5D10B}"/>
                  </a:ext>
                </a:extLst>
              </p:cNvPr>
              <p:cNvSpPr>
                <a:spLocks/>
              </p:cNvSpPr>
              <p:nvPr/>
            </p:nvSpPr>
            <p:spPr bwMode="auto">
              <a:xfrm>
                <a:off x="6513513" y="-3027363"/>
                <a:ext cx="595313" cy="625475"/>
              </a:xfrm>
              <a:custGeom>
                <a:avLst/>
                <a:gdLst>
                  <a:gd name="T0" fmla="*/ 103 w 120"/>
                  <a:gd name="T1" fmla="*/ 124 h 124"/>
                  <a:gd name="T2" fmla="*/ 92 w 120"/>
                  <a:gd name="T3" fmla="*/ 119 h 124"/>
                  <a:gd name="T4" fmla="*/ 6 w 120"/>
                  <a:gd name="T5" fmla="*/ 27 h 124"/>
                  <a:gd name="T6" fmla="*/ 6 w 120"/>
                  <a:gd name="T7" fmla="*/ 6 h 124"/>
                  <a:gd name="T8" fmla="*/ 27 w 120"/>
                  <a:gd name="T9" fmla="*/ 6 h 124"/>
                  <a:gd name="T10" fmla="*/ 114 w 120"/>
                  <a:gd name="T11" fmla="*/ 99 h 124"/>
                  <a:gd name="T12" fmla="*/ 113 w 120"/>
                  <a:gd name="T13" fmla="*/ 120 h 124"/>
                  <a:gd name="T14" fmla="*/ 103 w 120"/>
                  <a:gd name="T15" fmla="*/ 124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4">
                    <a:moveTo>
                      <a:pt x="103" y="124"/>
                    </a:moveTo>
                    <a:cubicBezTo>
                      <a:pt x="99" y="124"/>
                      <a:pt x="95" y="122"/>
                      <a:pt x="92" y="119"/>
                    </a:cubicBezTo>
                    <a:lnTo>
                      <a:pt x="6" y="27"/>
                    </a:lnTo>
                    <a:cubicBezTo>
                      <a:pt x="0" y="21"/>
                      <a:pt x="0" y="11"/>
                      <a:pt x="6" y="6"/>
                    </a:cubicBezTo>
                    <a:cubicBezTo>
                      <a:pt x="12" y="0"/>
                      <a:pt x="22" y="0"/>
                      <a:pt x="27" y="6"/>
                    </a:cubicBezTo>
                    <a:lnTo>
                      <a:pt x="114" y="99"/>
                    </a:lnTo>
                    <a:cubicBezTo>
                      <a:pt x="120" y="105"/>
                      <a:pt x="119" y="114"/>
                      <a:pt x="113" y="120"/>
                    </a:cubicBezTo>
                    <a:cubicBezTo>
                      <a:pt x="111" y="122"/>
                      <a:pt x="107" y="124"/>
                      <a:pt x="103" y="124"/>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154" name="Rectangle 153">
              <a:extLst>
                <a:ext uri="{FF2B5EF4-FFF2-40B4-BE49-F238E27FC236}">
                  <a16:creationId xmlns:a16="http://schemas.microsoft.com/office/drawing/2014/main" id="{D6D31C38-D53C-43E5-A642-DD71F30EE725}"/>
                </a:ext>
              </a:extLst>
            </p:cNvPr>
            <p:cNvSpPr/>
            <p:nvPr/>
          </p:nvSpPr>
          <p:spPr>
            <a:xfrm>
              <a:off x="8976320" y="3717032"/>
              <a:ext cx="3960440" cy="400110"/>
            </a:xfrm>
            <a:prstGeom prst="rect">
              <a:avLst/>
            </a:prstGeom>
          </p:spPr>
          <p:txBody>
            <a:bodyPr wrap="square">
              <a:spAutoFit/>
            </a:bodyPr>
            <a:lstStyle/>
            <a:p>
              <a:r>
                <a:rPr lang="da-DK" sz="2000">
                  <a:solidFill>
                    <a:srgbClr val="666D7A"/>
                  </a:solidFill>
                </a:rPr>
                <a:t>Strive for consensus</a:t>
              </a:r>
              <a:endParaRPr lang="da-DK" sz="2000" dirty="0">
                <a:solidFill>
                  <a:srgbClr val="666D7A"/>
                </a:solidFill>
              </a:endParaRPr>
            </a:p>
          </p:txBody>
        </p:sp>
        <p:sp>
          <p:nvSpPr>
            <p:cNvPr id="155" name="Rectangle 154">
              <a:extLst>
                <a:ext uri="{FF2B5EF4-FFF2-40B4-BE49-F238E27FC236}">
                  <a16:creationId xmlns:a16="http://schemas.microsoft.com/office/drawing/2014/main" id="{7B761752-9BF0-48D4-81DF-84ED221244DA}"/>
                </a:ext>
              </a:extLst>
            </p:cNvPr>
            <p:cNvSpPr/>
            <p:nvPr/>
          </p:nvSpPr>
          <p:spPr>
            <a:xfrm>
              <a:off x="5375920" y="6093296"/>
              <a:ext cx="3960440" cy="400110"/>
            </a:xfrm>
            <a:prstGeom prst="rect">
              <a:avLst/>
            </a:prstGeom>
          </p:spPr>
          <p:txBody>
            <a:bodyPr wrap="square">
              <a:spAutoFit/>
            </a:bodyPr>
            <a:lstStyle/>
            <a:p>
              <a:r>
                <a:rPr lang="da-DK" sz="2000">
                  <a:solidFill>
                    <a:srgbClr val="666D7A"/>
                  </a:solidFill>
                </a:rPr>
                <a:t>Mutual information</a:t>
              </a:r>
              <a:endParaRPr lang="da-DK" sz="2000" dirty="0">
                <a:solidFill>
                  <a:srgbClr val="666D7A"/>
                </a:solidFill>
              </a:endParaRPr>
            </a:p>
          </p:txBody>
        </p:sp>
        <p:sp>
          <p:nvSpPr>
            <p:cNvPr id="156" name="Freeform 315">
              <a:extLst>
                <a:ext uri="{FF2B5EF4-FFF2-40B4-BE49-F238E27FC236}">
                  <a16:creationId xmlns:a16="http://schemas.microsoft.com/office/drawing/2014/main" id="{9DF12893-EC9C-4001-9AF2-0C965F69D575}"/>
                </a:ext>
              </a:extLst>
            </p:cNvPr>
            <p:cNvSpPr>
              <a:spLocks/>
            </p:cNvSpPr>
            <p:nvPr/>
          </p:nvSpPr>
          <p:spPr bwMode="auto">
            <a:xfrm>
              <a:off x="6096000" y="5662557"/>
              <a:ext cx="455055" cy="46333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666D7A"/>
            </a:solidFill>
            <a:ln>
              <a:noFill/>
            </a:ln>
          </p:spPr>
          <p:txBody>
            <a:bodyPr vert="horz" wrap="square" lIns="91440" tIns="45720" rIns="91440" bIns="45720" numCol="1" anchor="t" anchorCtr="0" compatLnSpc="1">
              <a:prstTxWarp prst="textNoShape">
                <a:avLst/>
              </a:prstTxWarp>
            </a:bodyPr>
            <a:lstStyle/>
            <a:p>
              <a:endParaRPr lang="th-TH"/>
            </a:p>
          </p:txBody>
        </p:sp>
        <p:sp>
          <p:nvSpPr>
            <p:cNvPr id="157" name="Freeform 315">
              <a:extLst>
                <a:ext uri="{FF2B5EF4-FFF2-40B4-BE49-F238E27FC236}">
                  <a16:creationId xmlns:a16="http://schemas.microsoft.com/office/drawing/2014/main" id="{4BA07AEA-94E6-4E57-B60A-0E6246BDE1A2}"/>
                </a:ext>
              </a:extLst>
            </p:cNvPr>
            <p:cNvSpPr>
              <a:spLocks/>
            </p:cNvSpPr>
            <p:nvPr/>
          </p:nvSpPr>
          <p:spPr bwMode="auto">
            <a:xfrm>
              <a:off x="6706354" y="5661248"/>
              <a:ext cx="455055" cy="46333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666D7A"/>
            </a:solidFill>
            <a:ln>
              <a:noFill/>
            </a:ln>
          </p:spPr>
          <p:txBody>
            <a:bodyPr vert="horz" wrap="square" lIns="91440" tIns="45720" rIns="91440" bIns="45720" numCol="1" anchor="t" anchorCtr="0" compatLnSpc="1">
              <a:prstTxWarp prst="textNoShape">
                <a:avLst/>
              </a:prstTxWarp>
            </a:bodyPr>
            <a:lstStyle/>
            <a:p>
              <a:endParaRPr lang="th-TH"/>
            </a:p>
          </p:txBody>
        </p:sp>
        <p:grpSp>
          <p:nvGrpSpPr>
            <p:cNvPr id="158" name="Group 157">
              <a:extLst>
                <a:ext uri="{FF2B5EF4-FFF2-40B4-BE49-F238E27FC236}">
                  <a16:creationId xmlns:a16="http://schemas.microsoft.com/office/drawing/2014/main" id="{84C054C5-0EE0-445C-A3ED-220882DB0370}"/>
                </a:ext>
              </a:extLst>
            </p:cNvPr>
            <p:cNvGrpSpPr/>
            <p:nvPr/>
          </p:nvGrpSpPr>
          <p:grpSpPr>
            <a:xfrm>
              <a:off x="6422132" y="5423510"/>
              <a:ext cx="385688" cy="385688"/>
              <a:chOff x="5858705" y="5915744"/>
              <a:chExt cx="203200" cy="203200"/>
            </a:xfrm>
            <a:solidFill>
              <a:srgbClr val="E45635"/>
            </a:solidFill>
          </p:grpSpPr>
          <p:sp>
            <p:nvSpPr>
              <p:cNvPr id="159" name="Freeform 47">
                <a:extLst>
                  <a:ext uri="{FF2B5EF4-FFF2-40B4-BE49-F238E27FC236}">
                    <a16:creationId xmlns:a16="http://schemas.microsoft.com/office/drawing/2014/main" id="{45760C61-592B-47C0-8C8E-782C8627B603}"/>
                  </a:ext>
                </a:extLst>
              </p:cNvPr>
              <p:cNvSpPr>
                <a:spLocks/>
              </p:cNvSpPr>
              <p:nvPr/>
            </p:nvSpPr>
            <p:spPr bwMode="auto">
              <a:xfrm>
                <a:off x="5858705" y="5915744"/>
                <a:ext cx="203200" cy="203200"/>
              </a:xfrm>
              <a:custGeom>
                <a:avLst/>
                <a:gdLst>
                  <a:gd name="T0" fmla="*/ 46 w 64"/>
                  <a:gd name="T1" fmla="*/ 22 h 64"/>
                  <a:gd name="T2" fmla="*/ 64 w 64"/>
                  <a:gd name="T3" fmla="*/ 30 h 64"/>
                  <a:gd name="T4" fmla="*/ 64 w 64"/>
                  <a:gd name="T5" fmla="*/ 28 h 64"/>
                  <a:gd name="T6" fmla="*/ 32 w 64"/>
                  <a:gd name="T7" fmla="*/ 0 h 64"/>
                  <a:gd name="T8" fmla="*/ 0 w 64"/>
                  <a:gd name="T9" fmla="*/ 28 h 64"/>
                  <a:gd name="T10" fmla="*/ 9 w 64"/>
                  <a:gd name="T11" fmla="*/ 47 h 64"/>
                  <a:gd name="T12" fmla="*/ 0 w 64"/>
                  <a:gd name="T13" fmla="*/ 64 h 64"/>
                  <a:gd name="T14" fmla="*/ 20 w 64"/>
                  <a:gd name="T15" fmla="*/ 54 h 64"/>
                  <a:gd name="T16" fmla="*/ 25 w 64"/>
                  <a:gd name="T17" fmla="*/ 56 h 64"/>
                  <a:gd name="T18" fmla="*/ 23 w 64"/>
                  <a:gd name="T19" fmla="*/ 53 h 64"/>
                  <a:gd name="T20" fmla="*/ 23 w 64"/>
                  <a:gd name="T21" fmla="*/ 51 h 64"/>
                  <a:gd name="T22" fmla="*/ 21 w 64"/>
                  <a:gd name="T23" fmla="*/ 44 h 64"/>
                  <a:gd name="T24" fmla="*/ 46 w 64"/>
                  <a:gd name="T25" fmla="*/ 2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6" y="22"/>
                    </a:moveTo>
                    <a:cubicBezTo>
                      <a:pt x="53" y="22"/>
                      <a:pt x="59" y="25"/>
                      <a:pt x="64" y="30"/>
                    </a:cubicBezTo>
                    <a:cubicBezTo>
                      <a:pt x="64" y="29"/>
                      <a:pt x="64" y="29"/>
                      <a:pt x="64" y="28"/>
                    </a:cubicBezTo>
                    <a:cubicBezTo>
                      <a:pt x="64" y="13"/>
                      <a:pt x="50" y="0"/>
                      <a:pt x="32" y="0"/>
                    </a:cubicBezTo>
                    <a:cubicBezTo>
                      <a:pt x="14" y="0"/>
                      <a:pt x="0" y="13"/>
                      <a:pt x="0" y="28"/>
                    </a:cubicBezTo>
                    <a:cubicBezTo>
                      <a:pt x="0" y="36"/>
                      <a:pt x="3" y="42"/>
                      <a:pt x="9" y="47"/>
                    </a:cubicBezTo>
                    <a:cubicBezTo>
                      <a:pt x="0" y="64"/>
                      <a:pt x="0" y="64"/>
                      <a:pt x="0" y="64"/>
                    </a:cubicBezTo>
                    <a:cubicBezTo>
                      <a:pt x="20" y="54"/>
                      <a:pt x="20" y="54"/>
                      <a:pt x="20" y="54"/>
                    </a:cubicBezTo>
                    <a:cubicBezTo>
                      <a:pt x="22" y="55"/>
                      <a:pt x="23" y="55"/>
                      <a:pt x="25" y="56"/>
                    </a:cubicBezTo>
                    <a:cubicBezTo>
                      <a:pt x="24" y="55"/>
                      <a:pt x="24" y="54"/>
                      <a:pt x="23" y="53"/>
                    </a:cubicBezTo>
                    <a:cubicBezTo>
                      <a:pt x="23" y="52"/>
                      <a:pt x="23" y="52"/>
                      <a:pt x="23" y="51"/>
                    </a:cubicBezTo>
                    <a:cubicBezTo>
                      <a:pt x="22" y="49"/>
                      <a:pt x="21" y="47"/>
                      <a:pt x="21" y="44"/>
                    </a:cubicBezTo>
                    <a:cubicBezTo>
                      <a:pt x="21" y="32"/>
                      <a:pt x="32" y="22"/>
                      <a:pt x="46"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0" name="Freeform 48">
                <a:extLst>
                  <a:ext uri="{FF2B5EF4-FFF2-40B4-BE49-F238E27FC236}">
                    <a16:creationId xmlns:a16="http://schemas.microsoft.com/office/drawing/2014/main" id="{E1F15897-1E58-4973-99B1-579FC5F3F965}"/>
                  </a:ext>
                </a:extLst>
              </p:cNvPr>
              <p:cNvSpPr>
                <a:spLocks/>
              </p:cNvSpPr>
              <p:nvPr/>
            </p:nvSpPr>
            <p:spPr bwMode="auto">
              <a:xfrm>
                <a:off x="5941255" y="6001469"/>
                <a:ext cx="120650" cy="117475"/>
              </a:xfrm>
              <a:custGeom>
                <a:avLst/>
                <a:gdLst>
                  <a:gd name="T0" fmla="*/ 32 w 38"/>
                  <a:gd name="T1" fmla="*/ 25 h 37"/>
                  <a:gd name="T2" fmla="*/ 35 w 38"/>
                  <a:gd name="T3" fmla="*/ 13 h 37"/>
                  <a:gd name="T4" fmla="*/ 15 w 38"/>
                  <a:gd name="T5" fmla="*/ 2 h 37"/>
                  <a:gd name="T6" fmla="*/ 2 w 38"/>
                  <a:gd name="T7" fmla="*/ 20 h 37"/>
                  <a:gd name="T8" fmla="*/ 22 w 38"/>
                  <a:gd name="T9" fmla="*/ 31 h 37"/>
                  <a:gd name="T10" fmla="*/ 23 w 38"/>
                  <a:gd name="T11" fmla="*/ 31 h 37"/>
                  <a:gd name="T12" fmla="*/ 38 w 38"/>
                  <a:gd name="T13" fmla="*/ 37 h 37"/>
                  <a:gd name="T14" fmla="*/ 32 w 38"/>
                  <a:gd name="T15" fmla="*/ 25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7">
                    <a:moveTo>
                      <a:pt x="32" y="25"/>
                    </a:moveTo>
                    <a:cubicBezTo>
                      <a:pt x="35" y="21"/>
                      <a:pt x="36" y="17"/>
                      <a:pt x="35" y="13"/>
                    </a:cubicBezTo>
                    <a:cubicBezTo>
                      <a:pt x="33" y="5"/>
                      <a:pt x="24" y="0"/>
                      <a:pt x="15" y="2"/>
                    </a:cubicBezTo>
                    <a:cubicBezTo>
                      <a:pt x="6" y="4"/>
                      <a:pt x="0" y="12"/>
                      <a:pt x="2" y="20"/>
                    </a:cubicBezTo>
                    <a:cubicBezTo>
                      <a:pt x="4" y="28"/>
                      <a:pt x="12" y="33"/>
                      <a:pt x="22" y="31"/>
                    </a:cubicBezTo>
                    <a:cubicBezTo>
                      <a:pt x="22" y="31"/>
                      <a:pt x="22" y="31"/>
                      <a:pt x="23" y="31"/>
                    </a:cubicBezTo>
                    <a:cubicBezTo>
                      <a:pt x="38" y="37"/>
                      <a:pt x="38" y="37"/>
                      <a:pt x="38" y="37"/>
                    </a:cubicBezTo>
                    <a:lnTo>
                      <a:pt x="32"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161" name="Rectangle 160">
              <a:extLst>
                <a:ext uri="{FF2B5EF4-FFF2-40B4-BE49-F238E27FC236}">
                  <a16:creationId xmlns:a16="http://schemas.microsoft.com/office/drawing/2014/main" id="{90A812D6-6679-4119-BBA3-2A770807B8AF}"/>
                </a:ext>
              </a:extLst>
            </p:cNvPr>
            <p:cNvSpPr/>
            <p:nvPr/>
          </p:nvSpPr>
          <p:spPr>
            <a:xfrm>
              <a:off x="4367808" y="3573016"/>
              <a:ext cx="648072" cy="707886"/>
            </a:xfrm>
            <a:prstGeom prst="rect">
              <a:avLst/>
            </a:prstGeom>
          </p:spPr>
          <p:txBody>
            <a:bodyPr wrap="square">
              <a:spAutoFit/>
            </a:bodyPr>
            <a:lstStyle/>
            <a:p>
              <a:r>
                <a:rPr lang="da-DK" sz="4000" b="1" dirty="0">
                  <a:solidFill>
                    <a:srgbClr val="666D7A"/>
                  </a:solidFill>
                </a:rPr>
                <a:t>§</a:t>
              </a:r>
            </a:p>
          </p:txBody>
        </p:sp>
        <p:sp>
          <p:nvSpPr>
            <p:cNvPr id="162" name="Rectangle 161">
              <a:extLst>
                <a:ext uri="{FF2B5EF4-FFF2-40B4-BE49-F238E27FC236}">
                  <a16:creationId xmlns:a16="http://schemas.microsoft.com/office/drawing/2014/main" id="{D406C2D9-D78C-47FC-B9E2-EC7919B53552}"/>
                </a:ext>
              </a:extLst>
            </p:cNvPr>
            <p:cNvSpPr/>
            <p:nvPr/>
          </p:nvSpPr>
          <p:spPr>
            <a:xfrm>
              <a:off x="4655840" y="3573016"/>
              <a:ext cx="648072" cy="523220"/>
            </a:xfrm>
            <a:prstGeom prst="rect">
              <a:avLst/>
            </a:prstGeom>
          </p:spPr>
          <p:txBody>
            <a:bodyPr wrap="square">
              <a:spAutoFit/>
            </a:bodyPr>
            <a:lstStyle/>
            <a:p>
              <a:r>
                <a:rPr lang="da-DK" sz="2800" b="1" dirty="0">
                  <a:solidFill>
                    <a:srgbClr val="E45635"/>
                  </a:solidFill>
                </a:rPr>
                <a:t>§</a:t>
              </a:r>
            </a:p>
          </p:txBody>
        </p:sp>
        <p:sp>
          <p:nvSpPr>
            <p:cNvPr id="163" name="Rectangle 162">
              <a:extLst>
                <a:ext uri="{FF2B5EF4-FFF2-40B4-BE49-F238E27FC236}">
                  <a16:creationId xmlns:a16="http://schemas.microsoft.com/office/drawing/2014/main" id="{26BBE01F-E6FF-45CE-9C75-6CF68EF03ABE}"/>
                </a:ext>
              </a:extLst>
            </p:cNvPr>
            <p:cNvSpPr/>
            <p:nvPr/>
          </p:nvSpPr>
          <p:spPr>
            <a:xfrm>
              <a:off x="1703512" y="3573016"/>
              <a:ext cx="3960440" cy="707886"/>
            </a:xfrm>
            <a:prstGeom prst="rect">
              <a:avLst/>
            </a:prstGeom>
          </p:spPr>
          <p:txBody>
            <a:bodyPr wrap="square">
              <a:spAutoFit/>
            </a:bodyPr>
            <a:lstStyle/>
            <a:p>
              <a:r>
                <a:rPr lang="en-US" sz="2000">
                  <a:solidFill>
                    <a:srgbClr val="666D7A"/>
                  </a:solidFill>
                </a:rPr>
                <a:t>"Straight out of the way"</a:t>
              </a:r>
              <a:br>
                <a:rPr lang="en-US" sz="2000">
                  <a:solidFill>
                    <a:srgbClr val="666D7A"/>
                  </a:solidFill>
                </a:rPr>
              </a:br>
              <a:r>
                <a:rPr lang="en-US" sz="2000">
                  <a:solidFill>
                    <a:srgbClr val="666D7A"/>
                  </a:solidFill>
                </a:rPr>
                <a:t>(No paragraphs)</a:t>
              </a:r>
              <a:endParaRPr lang="da-DK" sz="2000" dirty="0">
                <a:solidFill>
                  <a:srgbClr val="666D7A"/>
                </a:solidFill>
              </a:endParaRPr>
            </a:p>
          </p:txBody>
        </p:sp>
      </p:grpSp>
      <p:sp>
        <p:nvSpPr>
          <p:cNvPr id="53" name="Title 1">
            <a:extLst>
              <a:ext uri="{FF2B5EF4-FFF2-40B4-BE49-F238E27FC236}">
                <a16:creationId xmlns:a16="http://schemas.microsoft.com/office/drawing/2014/main" id="{1F34BE14-FB5B-4E35-9A73-09A09320874C}"/>
              </a:ext>
            </a:extLst>
          </p:cNvPr>
          <p:cNvSpPr txBox="1">
            <a:spLocks/>
          </p:cNvSpPr>
          <p:nvPr/>
        </p:nvSpPr>
        <p:spPr bwMode="auto">
          <a:xfrm>
            <a:off x="388315" y="-99392"/>
            <a:ext cx="9937104"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dirty="0">
                <a:solidFill>
                  <a:srgbClr val="666D7A"/>
                </a:solidFill>
              </a:rPr>
              <a:t>The "DNA" of the cooperation agreement</a:t>
            </a:r>
            <a:endParaRPr lang="da-DK" sz="4400" kern="0" dirty="0">
              <a:solidFill>
                <a:srgbClr val="666D7A"/>
              </a:solidFill>
            </a:endParaRPr>
          </a:p>
        </p:txBody>
      </p:sp>
      <p:pic>
        <p:nvPicPr>
          <p:cNvPr id="49" name="Picture 48">
            <a:hlinkClick r:id="" action="ppaction://noaction"/>
            <a:extLst>
              <a:ext uri="{FF2B5EF4-FFF2-40B4-BE49-F238E27FC236}">
                <a16:creationId xmlns:a16="http://schemas.microsoft.com/office/drawing/2014/main" id="{B1F5B137-0B22-427A-978D-F0CCBE653322}"/>
              </a:ext>
            </a:extLst>
          </p:cNvPr>
          <p:cNvPicPr>
            <a:picLocks noChangeAspect="1"/>
          </p:cNvPicPr>
          <p:nvPr/>
        </p:nvPicPr>
        <p:blipFill>
          <a:blip r:embed="rId7"/>
          <a:stretch>
            <a:fillRect/>
          </a:stretch>
        </p:blipFill>
        <p:spPr>
          <a:xfrm>
            <a:off x="10848528" y="5805264"/>
            <a:ext cx="1224135" cy="1224136"/>
          </a:xfrm>
          <a:prstGeom prst="rect">
            <a:avLst/>
          </a:prstGeom>
          <a:noFill/>
          <a:ln>
            <a:noFill/>
          </a:ln>
        </p:spPr>
      </p:pic>
      <p:pic>
        <p:nvPicPr>
          <p:cNvPr id="50" name="Picture 49">
            <a:hlinkClick r:id="" action="ppaction://noaction"/>
            <a:extLst>
              <a:ext uri="{FF2B5EF4-FFF2-40B4-BE49-F238E27FC236}">
                <a16:creationId xmlns:a16="http://schemas.microsoft.com/office/drawing/2014/main" id="{00634457-3143-49EC-9591-74DDC348A2E8}"/>
              </a:ext>
            </a:extLst>
          </p:cNvPr>
          <p:cNvPicPr>
            <a:picLocks noChangeAspect="1"/>
          </p:cNvPicPr>
          <p:nvPr/>
        </p:nvPicPr>
        <p:blipFill>
          <a:blip r:embed="rId7"/>
          <a:stretch>
            <a:fillRect/>
          </a:stretch>
        </p:blipFill>
        <p:spPr>
          <a:xfrm>
            <a:off x="11064552" y="0"/>
            <a:ext cx="1080120" cy="764704"/>
          </a:xfrm>
          <a:prstGeom prst="rect">
            <a:avLst/>
          </a:prstGeom>
          <a:noFill/>
          <a:ln>
            <a:noFill/>
          </a:ln>
        </p:spPr>
      </p:pic>
      <p:pic>
        <p:nvPicPr>
          <p:cNvPr id="1026" name="42A9CF42-69F0-4197-85AB-4E96FFF3AC6A" descr="Image">
            <a:extLst>
              <a:ext uri="{FF2B5EF4-FFF2-40B4-BE49-F238E27FC236}">
                <a16:creationId xmlns:a16="http://schemas.microsoft.com/office/drawing/2014/main" id="{8DDF0831-598F-4719-A8D0-3990E35C22F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4793"/>
          <a:stretch/>
        </p:blipFill>
        <p:spPr bwMode="auto">
          <a:xfrm>
            <a:off x="5356006" y="2825231"/>
            <a:ext cx="1296144" cy="18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3530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EF2FAE2D-3C7B-41F7-B3D0-4088F6E2ADC7}"/>
              </a:ext>
            </a:extLst>
          </p:cNvPr>
          <p:cNvGrpSpPr/>
          <p:nvPr/>
        </p:nvGrpSpPr>
        <p:grpSpPr>
          <a:xfrm>
            <a:off x="6096000" y="1772816"/>
            <a:ext cx="613310" cy="536647"/>
            <a:chOff x="955675" y="780331"/>
            <a:chExt cx="203200" cy="177800"/>
          </a:xfrm>
        </p:grpSpPr>
        <p:sp>
          <p:nvSpPr>
            <p:cNvPr id="110" name="Freeform 314">
              <a:extLst>
                <a:ext uri="{FF2B5EF4-FFF2-40B4-BE49-F238E27FC236}">
                  <a16:creationId xmlns:a16="http://schemas.microsoft.com/office/drawing/2014/main" id="{DA081EC1-5A7E-44FA-A16D-72131BF61589}"/>
                </a:ext>
              </a:extLst>
            </p:cNvPr>
            <p:cNvSpPr>
              <a:spLocks/>
            </p:cNvSpPr>
            <p:nvPr/>
          </p:nvSpPr>
          <p:spPr bwMode="auto">
            <a:xfrm>
              <a:off x="1076325" y="780331"/>
              <a:ext cx="82550" cy="177800"/>
            </a:xfrm>
            <a:custGeom>
              <a:avLst/>
              <a:gdLst>
                <a:gd name="T0" fmla="*/ 25 w 26"/>
                <a:gd name="T1" fmla="*/ 40 h 56"/>
                <a:gd name="T2" fmla="*/ 12 w 26"/>
                <a:gd name="T3" fmla="*/ 33 h 56"/>
                <a:gd name="T4" fmla="*/ 4 w 26"/>
                <a:gd name="T5" fmla="*/ 30 h 56"/>
                <a:gd name="T6" fmla="*/ 4 w 26"/>
                <a:gd name="T7" fmla="*/ 27 h 56"/>
                <a:gd name="T8" fmla="*/ 8 w 26"/>
                <a:gd name="T9" fmla="*/ 20 h 56"/>
                <a:gd name="T10" fmla="*/ 11 w 26"/>
                <a:gd name="T11" fmla="*/ 17 h 56"/>
                <a:gd name="T12" fmla="*/ 9 w 26"/>
                <a:gd name="T13" fmla="*/ 14 h 56"/>
                <a:gd name="T14" fmla="*/ 10 w 26"/>
                <a:gd name="T15" fmla="*/ 8 h 56"/>
                <a:gd name="T16" fmla="*/ 0 w 26"/>
                <a:gd name="T17" fmla="*/ 0 h 56"/>
                <a:gd name="T18" fmla="*/ 4 w 26"/>
                <a:gd name="T19" fmla="*/ 9 h 56"/>
                <a:gd name="T20" fmla="*/ 4 w 26"/>
                <a:gd name="T21" fmla="*/ 13 h 56"/>
                <a:gd name="T22" fmla="*/ 5 w 26"/>
                <a:gd name="T23" fmla="*/ 19 h 56"/>
                <a:gd name="T24" fmla="*/ 2 w 26"/>
                <a:gd name="T25" fmla="*/ 25 h 56"/>
                <a:gd name="T26" fmla="*/ 0 w 26"/>
                <a:gd name="T27" fmla="*/ 30 h 56"/>
                <a:gd name="T28" fmla="*/ 0 w 26"/>
                <a:gd name="T29" fmla="*/ 31 h 56"/>
                <a:gd name="T30" fmla="*/ 4 w 26"/>
                <a:gd name="T31" fmla="*/ 33 h 56"/>
                <a:gd name="T32" fmla="*/ 8 w 26"/>
                <a:gd name="T33" fmla="*/ 34 h 56"/>
                <a:gd name="T34" fmla="*/ 19 w 26"/>
                <a:gd name="T35" fmla="*/ 41 h 56"/>
                <a:gd name="T36" fmla="*/ 20 w 26"/>
                <a:gd name="T37" fmla="*/ 56 h 56"/>
                <a:gd name="T38" fmla="*/ 26 w 26"/>
                <a:gd name="T39" fmla="*/ 56 h 56"/>
                <a:gd name="T40" fmla="*/ 25 w 26"/>
                <a:gd name="T41"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6">
                  <a:moveTo>
                    <a:pt x="25" y="40"/>
                  </a:moveTo>
                  <a:cubicBezTo>
                    <a:pt x="23" y="38"/>
                    <a:pt x="17" y="35"/>
                    <a:pt x="12" y="33"/>
                  </a:cubicBezTo>
                  <a:cubicBezTo>
                    <a:pt x="7" y="31"/>
                    <a:pt x="4" y="30"/>
                    <a:pt x="4" y="30"/>
                  </a:cubicBezTo>
                  <a:cubicBezTo>
                    <a:pt x="4" y="27"/>
                    <a:pt x="4" y="27"/>
                    <a:pt x="4" y="27"/>
                  </a:cubicBezTo>
                  <a:cubicBezTo>
                    <a:pt x="4" y="27"/>
                    <a:pt x="9" y="26"/>
                    <a:pt x="8" y="20"/>
                  </a:cubicBezTo>
                  <a:cubicBezTo>
                    <a:pt x="8" y="22"/>
                    <a:pt x="11" y="19"/>
                    <a:pt x="11" y="17"/>
                  </a:cubicBezTo>
                  <a:cubicBezTo>
                    <a:pt x="11" y="16"/>
                    <a:pt x="11" y="13"/>
                    <a:pt x="9" y="14"/>
                  </a:cubicBezTo>
                  <a:cubicBezTo>
                    <a:pt x="10" y="11"/>
                    <a:pt x="10" y="9"/>
                    <a:pt x="10" y="8"/>
                  </a:cubicBezTo>
                  <a:cubicBezTo>
                    <a:pt x="9" y="5"/>
                    <a:pt x="6" y="1"/>
                    <a:pt x="0" y="0"/>
                  </a:cubicBezTo>
                  <a:cubicBezTo>
                    <a:pt x="2" y="3"/>
                    <a:pt x="4" y="6"/>
                    <a:pt x="4" y="9"/>
                  </a:cubicBezTo>
                  <a:cubicBezTo>
                    <a:pt x="4" y="10"/>
                    <a:pt x="4" y="11"/>
                    <a:pt x="4" y="13"/>
                  </a:cubicBezTo>
                  <a:cubicBezTo>
                    <a:pt x="5" y="15"/>
                    <a:pt x="5" y="18"/>
                    <a:pt x="5" y="19"/>
                  </a:cubicBezTo>
                  <a:cubicBezTo>
                    <a:pt x="5" y="21"/>
                    <a:pt x="4" y="23"/>
                    <a:pt x="2" y="25"/>
                  </a:cubicBezTo>
                  <a:cubicBezTo>
                    <a:pt x="2" y="27"/>
                    <a:pt x="1" y="29"/>
                    <a:pt x="0" y="30"/>
                  </a:cubicBezTo>
                  <a:cubicBezTo>
                    <a:pt x="0" y="31"/>
                    <a:pt x="0" y="31"/>
                    <a:pt x="0" y="31"/>
                  </a:cubicBezTo>
                  <a:cubicBezTo>
                    <a:pt x="1" y="31"/>
                    <a:pt x="2" y="32"/>
                    <a:pt x="4" y="33"/>
                  </a:cubicBezTo>
                  <a:cubicBezTo>
                    <a:pt x="5" y="33"/>
                    <a:pt x="7" y="34"/>
                    <a:pt x="8" y="34"/>
                  </a:cubicBezTo>
                  <a:cubicBezTo>
                    <a:pt x="12" y="36"/>
                    <a:pt x="17" y="38"/>
                    <a:pt x="19" y="41"/>
                  </a:cubicBezTo>
                  <a:cubicBezTo>
                    <a:pt x="20" y="43"/>
                    <a:pt x="21" y="48"/>
                    <a:pt x="20" y="56"/>
                  </a:cubicBezTo>
                  <a:cubicBezTo>
                    <a:pt x="26" y="56"/>
                    <a:pt x="26" y="56"/>
                    <a:pt x="26" y="56"/>
                  </a:cubicBezTo>
                  <a:cubicBezTo>
                    <a:pt x="26" y="56"/>
                    <a:pt x="26" y="42"/>
                    <a:pt x="25" y="40"/>
                  </a:cubicBezTo>
                  <a:close/>
                </a:path>
              </a:pathLst>
            </a:custGeom>
            <a:solidFill>
              <a:srgbClr val="666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315">
              <a:extLst>
                <a:ext uri="{FF2B5EF4-FFF2-40B4-BE49-F238E27FC236}">
                  <a16:creationId xmlns:a16="http://schemas.microsoft.com/office/drawing/2014/main" id="{ABBABD80-C98D-4D16-99D6-05C622CAC31A}"/>
                </a:ext>
              </a:extLst>
            </p:cNvPr>
            <p:cNvSpPr>
              <a:spLocks/>
            </p:cNvSpPr>
            <p:nvPr/>
          </p:nvSpPr>
          <p:spPr bwMode="auto">
            <a:xfrm>
              <a:off x="955675" y="780331"/>
              <a:ext cx="174625" cy="17780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17" name="Group 116">
            <a:extLst>
              <a:ext uri="{FF2B5EF4-FFF2-40B4-BE49-F238E27FC236}">
                <a16:creationId xmlns:a16="http://schemas.microsoft.com/office/drawing/2014/main" id="{0C39865E-EA65-49E9-94C6-29BB60F9ECC0}"/>
              </a:ext>
            </a:extLst>
          </p:cNvPr>
          <p:cNvGrpSpPr/>
          <p:nvPr/>
        </p:nvGrpSpPr>
        <p:grpSpPr>
          <a:xfrm>
            <a:off x="5383178" y="1719678"/>
            <a:ext cx="677504" cy="579279"/>
            <a:chOff x="7320136" y="1772816"/>
            <a:chExt cx="3279932" cy="2804403"/>
          </a:xfrm>
        </p:grpSpPr>
        <p:sp>
          <p:nvSpPr>
            <p:cNvPr id="118" name="Freeform 5">
              <a:extLst>
                <a:ext uri="{FF2B5EF4-FFF2-40B4-BE49-F238E27FC236}">
                  <a16:creationId xmlns:a16="http://schemas.microsoft.com/office/drawing/2014/main" id="{AA341A71-3C44-4C2E-AD71-2287FD7EB2E3}"/>
                </a:ext>
              </a:extLst>
            </p:cNvPr>
            <p:cNvSpPr>
              <a:spLocks noEditPoints="1"/>
            </p:cNvSpPr>
            <p:nvPr/>
          </p:nvSpPr>
          <p:spPr bwMode="auto">
            <a:xfrm>
              <a:off x="7320136" y="1772816"/>
              <a:ext cx="3275502" cy="2802781"/>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119" name="Picture 118">
              <a:extLst>
                <a:ext uri="{FF2B5EF4-FFF2-40B4-BE49-F238E27FC236}">
                  <a16:creationId xmlns:a16="http://schemas.microsoft.com/office/drawing/2014/main" id="{3A33C1B7-A832-4C66-AC99-2F20DEFBBDEC}"/>
                </a:ext>
              </a:extLst>
            </p:cNvPr>
            <p:cNvPicPr>
              <a:picLocks noChangeAspect="1"/>
            </p:cNvPicPr>
            <p:nvPr/>
          </p:nvPicPr>
          <p:blipFill rotWithShape="1">
            <a:blip r:embed="rId3"/>
            <a:srcRect t="42075"/>
            <a:stretch/>
          </p:blipFill>
          <p:spPr>
            <a:xfrm>
              <a:off x="7320136" y="2952750"/>
              <a:ext cx="3279932" cy="1624469"/>
            </a:xfrm>
            <a:prstGeom prst="rect">
              <a:avLst/>
            </a:prstGeom>
          </p:spPr>
        </p:pic>
      </p:grpSp>
      <p:pic>
        <p:nvPicPr>
          <p:cNvPr id="97" name="Picture 96">
            <a:hlinkClick r:id="rId4" action="ppaction://hlinksldjump"/>
            <a:extLst>
              <a:ext uri="{FF2B5EF4-FFF2-40B4-BE49-F238E27FC236}">
                <a16:creationId xmlns:a16="http://schemas.microsoft.com/office/drawing/2014/main" id="{FC22DFEC-A765-4B80-BC7E-FDC2100CE0EB}"/>
              </a:ext>
            </a:extLst>
          </p:cNvPr>
          <p:cNvPicPr>
            <a:picLocks noChangeAspect="1"/>
          </p:cNvPicPr>
          <p:nvPr/>
        </p:nvPicPr>
        <p:blipFill>
          <a:blip r:embed="rId5"/>
          <a:stretch>
            <a:fillRect/>
          </a:stretch>
        </p:blipFill>
        <p:spPr>
          <a:xfrm>
            <a:off x="-888776" y="836712"/>
            <a:ext cx="1944216" cy="343397"/>
          </a:xfrm>
          <a:prstGeom prst="rect">
            <a:avLst/>
          </a:prstGeom>
        </p:spPr>
      </p:pic>
      <p:pic>
        <p:nvPicPr>
          <p:cNvPr id="98" name="Picture 97">
            <a:hlinkClick r:id="" action="ppaction://noaction"/>
            <a:extLst>
              <a:ext uri="{FF2B5EF4-FFF2-40B4-BE49-F238E27FC236}">
                <a16:creationId xmlns:a16="http://schemas.microsoft.com/office/drawing/2014/main" id="{BE0915F5-23A4-4C6A-934A-20990CB9356B}"/>
              </a:ext>
            </a:extLst>
          </p:cNvPr>
          <p:cNvPicPr>
            <a:picLocks noChangeAspect="1"/>
          </p:cNvPicPr>
          <p:nvPr/>
        </p:nvPicPr>
        <p:blipFill>
          <a:blip r:embed="rId5"/>
          <a:stretch>
            <a:fillRect/>
          </a:stretch>
        </p:blipFill>
        <p:spPr>
          <a:xfrm>
            <a:off x="-888776" y="1484784"/>
            <a:ext cx="1944216" cy="343397"/>
          </a:xfrm>
          <a:prstGeom prst="rect">
            <a:avLst/>
          </a:prstGeom>
        </p:spPr>
      </p:pic>
      <p:pic>
        <p:nvPicPr>
          <p:cNvPr id="99" name="Picture 98">
            <a:hlinkClick r:id="rId6" action="ppaction://hlinksldjump"/>
            <a:extLst>
              <a:ext uri="{FF2B5EF4-FFF2-40B4-BE49-F238E27FC236}">
                <a16:creationId xmlns:a16="http://schemas.microsoft.com/office/drawing/2014/main" id="{0C37326B-22C3-42D5-9780-BCCB75BD706B}"/>
              </a:ext>
            </a:extLst>
          </p:cNvPr>
          <p:cNvPicPr>
            <a:picLocks noChangeAspect="1"/>
          </p:cNvPicPr>
          <p:nvPr/>
        </p:nvPicPr>
        <p:blipFill>
          <a:blip r:embed="rId5"/>
          <a:stretch>
            <a:fillRect/>
          </a:stretch>
        </p:blipFill>
        <p:spPr>
          <a:xfrm>
            <a:off x="-888776" y="2060848"/>
            <a:ext cx="1944216" cy="343397"/>
          </a:xfrm>
          <a:prstGeom prst="rect">
            <a:avLst/>
          </a:prstGeom>
        </p:spPr>
      </p:pic>
      <p:pic>
        <p:nvPicPr>
          <p:cNvPr id="100" name="Picture 99">
            <a:hlinkClick r:id="" action="ppaction://noaction"/>
            <a:extLst>
              <a:ext uri="{FF2B5EF4-FFF2-40B4-BE49-F238E27FC236}">
                <a16:creationId xmlns:a16="http://schemas.microsoft.com/office/drawing/2014/main" id="{B853E81E-9099-4EE6-819C-C8A100ED2513}"/>
              </a:ext>
            </a:extLst>
          </p:cNvPr>
          <p:cNvPicPr>
            <a:picLocks noChangeAspect="1"/>
          </p:cNvPicPr>
          <p:nvPr/>
        </p:nvPicPr>
        <p:blipFill>
          <a:blip r:embed="rId5"/>
          <a:stretch>
            <a:fillRect/>
          </a:stretch>
        </p:blipFill>
        <p:spPr>
          <a:xfrm>
            <a:off x="-888776" y="2708920"/>
            <a:ext cx="1944216" cy="343397"/>
          </a:xfrm>
          <a:prstGeom prst="rect">
            <a:avLst/>
          </a:prstGeom>
        </p:spPr>
      </p:pic>
      <p:pic>
        <p:nvPicPr>
          <p:cNvPr id="101" name="Picture 100">
            <a:hlinkClick r:id="" action="ppaction://noaction"/>
            <a:extLst>
              <a:ext uri="{FF2B5EF4-FFF2-40B4-BE49-F238E27FC236}">
                <a16:creationId xmlns:a16="http://schemas.microsoft.com/office/drawing/2014/main" id="{D6140C1C-958D-4CA3-A879-28957BA911AE}"/>
              </a:ext>
            </a:extLst>
          </p:cNvPr>
          <p:cNvPicPr>
            <a:picLocks noChangeAspect="1"/>
          </p:cNvPicPr>
          <p:nvPr/>
        </p:nvPicPr>
        <p:blipFill>
          <a:blip r:embed="rId5"/>
          <a:stretch>
            <a:fillRect/>
          </a:stretch>
        </p:blipFill>
        <p:spPr>
          <a:xfrm>
            <a:off x="-888776" y="3310136"/>
            <a:ext cx="1944216" cy="343397"/>
          </a:xfrm>
          <a:prstGeom prst="rect">
            <a:avLst/>
          </a:prstGeom>
        </p:spPr>
      </p:pic>
      <p:pic>
        <p:nvPicPr>
          <p:cNvPr id="102" name="Picture 101">
            <a:hlinkClick r:id="" action="ppaction://noaction"/>
            <a:extLst>
              <a:ext uri="{FF2B5EF4-FFF2-40B4-BE49-F238E27FC236}">
                <a16:creationId xmlns:a16="http://schemas.microsoft.com/office/drawing/2014/main" id="{86B63D0F-A2AC-470D-931E-5254F4FB28E4}"/>
              </a:ext>
            </a:extLst>
          </p:cNvPr>
          <p:cNvPicPr>
            <a:picLocks noChangeAspect="1"/>
          </p:cNvPicPr>
          <p:nvPr/>
        </p:nvPicPr>
        <p:blipFill>
          <a:blip r:embed="rId5"/>
          <a:stretch>
            <a:fillRect/>
          </a:stretch>
        </p:blipFill>
        <p:spPr>
          <a:xfrm>
            <a:off x="-888776" y="3933056"/>
            <a:ext cx="1944216" cy="343397"/>
          </a:xfrm>
          <a:prstGeom prst="rect">
            <a:avLst/>
          </a:prstGeom>
        </p:spPr>
      </p:pic>
      <p:sp>
        <p:nvSpPr>
          <p:cNvPr id="5" name="Rectangle 4">
            <a:extLst>
              <a:ext uri="{FF2B5EF4-FFF2-40B4-BE49-F238E27FC236}">
                <a16:creationId xmlns:a16="http://schemas.microsoft.com/office/drawing/2014/main" id="{28502ACB-4C4D-4FD7-AC15-3D04DCEB4548}"/>
              </a:ext>
            </a:extLst>
          </p:cNvPr>
          <p:cNvSpPr/>
          <p:nvPr/>
        </p:nvSpPr>
        <p:spPr>
          <a:xfrm>
            <a:off x="4223792" y="1037878"/>
            <a:ext cx="3960440" cy="1015663"/>
          </a:xfrm>
          <a:prstGeom prst="rect">
            <a:avLst/>
          </a:prstGeom>
        </p:spPr>
        <p:txBody>
          <a:bodyPr wrap="square">
            <a:spAutoFit/>
          </a:bodyPr>
          <a:lstStyle/>
          <a:p>
            <a:r>
              <a:rPr lang="en-US" sz="2000">
                <a:solidFill>
                  <a:srgbClr val="666D7A"/>
                </a:solidFill>
              </a:rPr>
              <a:t>The common interests for the benefit of employees and the company</a:t>
            </a:r>
            <a:endParaRPr lang="da-DK" sz="2000" dirty="0">
              <a:solidFill>
                <a:srgbClr val="666D7A"/>
              </a:solidFill>
            </a:endParaRPr>
          </a:p>
        </p:txBody>
      </p:sp>
      <p:sp>
        <p:nvSpPr>
          <p:cNvPr id="137" name="Rectangle 136">
            <a:extLst>
              <a:ext uri="{FF2B5EF4-FFF2-40B4-BE49-F238E27FC236}">
                <a16:creationId xmlns:a16="http://schemas.microsoft.com/office/drawing/2014/main" id="{8541A7FC-6E47-4FFC-B88F-601A0CEFC856}"/>
              </a:ext>
            </a:extLst>
          </p:cNvPr>
          <p:cNvSpPr/>
          <p:nvPr/>
        </p:nvSpPr>
        <p:spPr bwMode="auto">
          <a:xfrm rot="5400000">
            <a:off x="5389241" y="276760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nvGrpSpPr>
          <p:cNvPr id="9" name="Group 8">
            <a:extLst>
              <a:ext uri="{FF2B5EF4-FFF2-40B4-BE49-F238E27FC236}">
                <a16:creationId xmlns:a16="http://schemas.microsoft.com/office/drawing/2014/main" id="{5CAF85CE-D872-4A59-83DF-B4FF6C9C7DEE}"/>
              </a:ext>
            </a:extLst>
          </p:cNvPr>
          <p:cNvGrpSpPr/>
          <p:nvPr/>
        </p:nvGrpSpPr>
        <p:grpSpPr>
          <a:xfrm>
            <a:off x="2711624" y="1412776"/>
            <a:ext cx="6082143" cy="4713991"/>
            <a:chOff x="3287688" y="1556792"/>
            <a:chExt cx="6082143" cy="4713991"/>
          </a:xfrm>
        </p:grpSpPr>
        <p:sp>
          <p:nvSpPr>
            <p:cNvPr id="73" name="Arrow: Circular 72">
              <a:extLst>
                <a:ext uri="{FF2B5EF4-FFF2-40B4-BE49-F238E27FC236}">
                  <a16:creationId xmlns:a16="http://schemas.microsoft.com/office/drawing/2014/main" id="{297ED073-5DC2-4D70-AEAB-9F5B97A22024}"/>
                </a:ext>
              </a:extLst>
            </p:cNvPr>
            <p:cNvSpPr/>
            <p:nvPr/>
          </p:nvSpPr>
          <p:spPr>
            <a:xfrm>
              <a:off x="4367808" y="1556792"/>
              <a:ext cx="4464496" cy="4464497"/>
            </a:xfrm>
            <a:prstGeom prst="circularArrow">
              <a:avLst>
                <a:gd name="adj1" fmla="val 5544"/>
                <a:gd name="adj2" fmla="val 330680"/>
                <a:gd name="adj3" fmla="val 13767645"/>
                <a:gd name="adj4" fmla="val 18163882"/>
                <a:gd name="adj5" fmla="val 5757"/>
              </a:avLst>
            </a:prstGeom>
            <a:solidFill>
              <a:srgbClr val="E4563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75" name="Rectangle 74">
              <a:extLst>
                <a:ext uri="{FF2B5EF4-FFF2-40B4-BE49-F238E27FC236}">
                  <a16:creationId xmlns:a16="http://schemas.microsoft.com/office/drawing/2014/main" id="{FDEB3F01-7BFF-4340-8B9F-51B01F40B513}"/>
                </a:ext>
              </a:extLst>
            </p:cNvPr>
            <p:cNvSpPr/>
            <p:nvPr/>
          </p:nvSpPr>
          <p:spPr bwMode="auto">
            <a:xfrm rot="5400000">
              <a:off x="8053537" y="312764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38" name="Rectangle 137">
              <a:extLst>
                <a:ext uri="{FF2B5EF4-FFF2-40B4-BE49-F238E27FC236}">
                  <a16:creationId xmlns:a16="http://schemas.microsoft.com/office/drawing/2014/main" id="{E4312E77-65C3-44F9-ADDB-0073FC2C2973}"/>
                </a:ext>
              </a:extLst>
            </p:cNvPr>
            <p:cNvSpPr/>
            <p:nvPr/>
          </p:nvSpPr>
          <p:spPr bwMode="auto">
            <a:xfrm rot="5400000">
              <a:off x="3589041" y="3127647"/>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39" name="Rectangle 138">
              <a:extLst>
                <a:ext uri="{FF2B5EF4-FFF2-40B4-BE49-F238E27FC236}">
                  <a16:creationId xmlns:a16="http://schemas.microsoft.com/office/drawing/2014/main" id="{C207BE8E-8B38-4B17-89DD-F22450BEEA00}"/>
                </a:ext>
              </a:extLst>
            </p:cNvPr>
            <p:cNvSpPr/>
            <p:nvPr/>
          </p:nvSpPr>
          <p:spPr bwMode="auto">
            <a:xfrm rot="10800000">
              <a:off x="6096000" y="4653136"/>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sp>
        <p:nvSpPr>
          <p:cNvPr id="48" name="Title 1">
            <a:extLst>
              <a:ext uri="{FF2B5EF4-FFF2-40B4-BE49-F238E27FC236}">
                <a16:creationId xmlns:a16="http://schemas.microsoft.com/office/drawing/2014/main" id="{3E441B54-B0B4-40F6-8197-93DFCCEE7DCD}"/>
              </a:ext>
            </a:extLst>
          </p:cNvPr>
          <p:cNvSpPr txBox="1">
            <a:spLocks/>
          </p:cNvSpPr>
          <p:nvPr/>
        </p:nvSpPr>
        <p:spPr bwMode="auto">
          <a:xfrm>
            <a:off x="388315" y="-99392"/>
            <a:ext cx="9937104"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a:solidFill>
                  <a:srgbClr val="666D7A"/>
                </a:solidFill>
              </a:rPr>
              <a:t>Objectives and means of cooperation</a:t>
            </a:r>
            <a:endParaRPr lang="da-DK" sz="4400" kern="0" dirty="0">
              <a:solidFill>
                <a:srgbClr val="666D7A"/>
              </a:solidFill>
            </a:endParaRPr>
          </a:p>
        </p:txBody>
      </p:sp>
      <p:sp>
        <p:nvSpPr>
          <p:cNvPr id="49" name="Rectangle 48">
            <a:extLst>
              <a:ext uri="{FF2B5EF4-FFF2-40B4-BE49-F238E27FC236}">
                <a16:creationId xmlns:a16="http://schemas.microsoft.com/office/drawing/2014/main" id="{624FD8F6-E98C-4D2F-9BD5-11C874D48874}"/>
              </a:ext>
            </a:extLst>
          </p:cNvPr>
          <p:cNvSpPr/>
          <p:nvPr/>
        </p:nvSpPr>
        <p:spPr>
          <a:xfrm>
            <a:off x="8472264" y="3255268"/>
            <a:ext cx="3384376" cy="1015663"/>
          </a:xfrm>
          <a:prstGeom prst="rect">
            <a:avLst/>
          </a:prstGeom>
        </p:spPr>
        <p:txBody>
          <a:bodyPr wrap="square">
            <a:spAutoFit/>
          </a:bodyPr>
          <a:lstStyle/>
          <a:p>
            <a:r>
              <a:rPr lang="en-US" sz="2000">
                <a:solidFill>
                  <a:srgbClr val="666D7A"/>
                </a:solidFill>
              </a:rPr>
              <a:t>Active participation from employees and union representatives</a:t>
            </a:r>
            <a:endParaRPr lang="da-DK" sz="2000" dirty="0">
              <a:solidFill>
                <a:srgbClr val="666D7A"/>
              </a:solidFill>
            </a:endParaRPr>
          </a:p>
        </p:txBody>
      </p:sp>
      <p:grpSp>
        <p:nvGrpSpPr>
          <p:cNvPr id="52" name="Group 51">
            <a:extLst>
              <a:ext uri="{FF2B5EF4-FFF2-40B4-BE49-F238E27FC236}">
                <a16:creationId xmlns:a16="http://schemas.microsoft.com/office/drawing/2014/main" id="{073C9C47-A766-4F70-A95C-2E6586BFD399}"/>
              </a:ext>
            </a:extLst>
          </p:cNvPr>
          <p:cNvGrpSpPr/>
          <p:nvPr/>
        </p:nvGrpSpPr>
        <p:grpSpPr>
          <a:xfrm>
            <a:off x="5807968" y="5157192"/>
            <a:ext cx="537414" cy="766242"/>
            <a:chOff x="4439816" y="3515232"/>
            <a:chExt cx="537414" cy="766242"/>
          </a:xfrm>
        </p:grpSpPr>
        <p:grpSp>
          <p:nvGrpSpPr>
            <p:cNvPr id="54" name="Group 53">
              <a:extLst>
                <a:ext uri="{FF2B5EF4-FFF2-40B4-BE49-F238E27FC236}">
                  <a16:creationId xmlns:a16="http://schemas.microsoft.com/office/drawing/2014/main" id="{3CB99F66-D2BC-4D75-AC34-B338CC0B527D}"/>
                </a:ext>
              </a:extLst>
            </p:cNvPr>
            <p:cNvGrpSpPr/>
            <p:nvPr/>
          </p:nvGrpSpPr>
          <p:grpSpPr>
            <a:xfrm>
              <a:off x="4439816" y="3573016"/>
              <a:ext cx="537414" cy="708458"/>
              <a:chOff x="4439816" y="3573016"/>
              <a:chExt cx="537414" cy="708458"/>
            </a:xfrm>
          </p:grpSpPr>
          <p:sp>
            <p:nvSpPr>
              <p:cNvPr id="59" name="Freeform 5">
                <a:extLst>
                  <a:ext uri="{FF2B5EF4-FFF2-40B4-BE49-F238E27FC236}">
                    <a16:creationId xmlns:a16="http://schemas.microsoft.com/office/drawing/2014/main" id="{76984B02-FE64-4C08-9D1D-ADD87554E5C6}"/>
                  </a:ext>
                </a:extLst>
              </p:cNvPr>
              <p:cNvSpPr>
                <a:spLocks noEditPoints="1"/>
              </p:cNvSpPr>
              <p:nvPr/>
            </p:nvSpPr>
            <p:spPr bwMode="auto">
              <a:xfrm>
                <a:off x="4439816" y="3573016"/>
                <a:ext cx="537414" cy="708458"/>
              </a:xfrm>
              <a:custGeom>
                <a:avLst/>
                <a:gdLst>
                  <a:gd name="T0" fmla="*/ 562 w 977"/>
                  <a:gd name="T1" fmla="*/ 25 h 1267"/>
                  <a:gd name="T2" fmla="*/ 529 w 977"/>
                  <a:gd name="T3" fmla="*/ 102 h 1267"/>
                  <a:gd name="T4" fmla="*/ 479 w 977"/>
                  <a:gd name="T5" fmla="*/ 264 h 1267"/>
                  <a:gd name="T6" fmla="*/ 508 w 977"/>
                  <a:gd name="T7" fmla="*/ 488 h 1267"/>
                  <a:gd name="T8" fmla="*/ 579 w 977"/>
                  <a:gd name="T9" fmla="*/ 655 h 1267"/>
                  <a:gd name="T10" fmla="*/ 657 w 977"/>
                  <a:gd name="T11" fmla="*/ 471 h 1267"/>
                  <a:gd name="T12" fmla="*/ 713 w 977"/>
                  <a:gd name="T13" fmla="*/ 399 h 1267"/>
                  <a:gd name="T14" fmla="*/ 772 w 977"/>
                  <a:gd name="T15" fmla="*/ 258 h 1267"/>
                  <a:gd name="T16" fmla="*/ 681 w 977"/>
                  <a:gd name="T17" fmla="*/ 242 h 1267"/>
                  <a:gd name="T18" fmla="*/ 659 w 977"/>
                  <a:gd name="T19" fmla="*/ 72 h 1267"/>
                  <a:gd name="T20" fmla="*/ 606 w 977"/>
                  <a:gd name="T21" fmla="*/ 0 h 1267"/>
                  <a:gd name="T22" fmla="*/ 114 w 977"/>
                  <a:gd name="T23" fmla="*/ 161 h 1267"/>
                  <a:gd name="T24" fmla="*/ 146 w 977"/>
                  <a:gd name="T25" fmla="*/ 381 h 1267"/>
                  <a:gd name="T26" fmla="*/ 100 w 977"/>
                  <a:gd name="T27" fmla="*/ 405 h 1267"/>
                  <a:gd name="T28" fmla="*/ 84 w 977"/>
                  <a:gd name="T29" fmla="*/ 487 h 1267"/>
                  <a:gd name="T30" fmla="*/ 211 w 977"/>
                  <a:gd name="T31" fmla="*/ 733 h 1267"/>
                  <a:gd name="T32" fmla="*/ 394 w 977"/>
                  <a:gd name="T33" fmla="*/ 778 h 1267"/>
                  <a:gd name="T34" fmla="*/ 417 w 977"/>
                  <a:gd name="T35" fmla="*/ 575 h 1267"/>
                  <a:gd name="T36" fmla="*/ 336 w 977"/>
                  <a:gd name="T37" fmla="*/ 296 h 1267"/>
                  <a:gd name="T38" fmla="*/ 227 w 977"/>
                  <a:gd name="T39" fmla="*/ 161 h 1267"/>
                  <a:gd name="T40" fmla="*/ 174 w 977"/>
                  <a:gd name="T41" fmla="*/ 128 h 1267"/>
                  <a:gd name="T42" fmla="*/ 164 w 977"/>
                  <a:gd name="T43" fmla="*/ 126 h 1267"/>
                  <a:gd name="T44" fmla="*/ 720 w 977"/>
                  <a:gd name="T45" fmla="*/ 561 h 1267"/>
                  <a:gd name="T46" fmla="*/ 520 w 977"/>
                  <a:gd name="T47" fmla="*/ 803 h 1267"/>
                  <a:gd name="T48" fmla="*/ 816 w 977"/>
                  <a:gd name="T49" fmla="*/ 1061 h 1267"/>
                  <a:gd name="T50" fmla="*/ 977 w 977"/>
                  <a:gd name="T51" fmla="*/ 1061 h 1267"/>
                  <a:gd name="T52" fmla="*/ 931 w 977"/>
                  <a:gd name="T53" fmla="*/ 820 h 1267"/>
                  <a:gd name="T54" fmla="*/ 781 w 977"/>
                  <a:gd name="T55" fmla="*/ 687 h 1267"/>
                  <a:gd name="T56" fmla="*/ 723 w 977"/>
                  <a:gd name="T57" fmla="*/ 561 h 1267"/>
                  <a:gd name="T58" fmla="*/ 728 w 977"/>
                  <a:gd name="T59" fmla="*/ 568 h 1267"/>
                  <a:gd name="T60" fmla="*/ 728 w 977"/>
                  <a:gd name="T61" fmla="*/ 567 h 1267"/>
                  <a:gd name="T62" fmla="*/ 212 w 977"/>
                  <a:gd name="T63" fmla="*/ 770 h 1267"/>
                  <a:gd name="T64" fmla="*/ 155 w 977"/>
                  <a:gd name="T65" fmla="*/ 942 h 1267"/>
                  <a:gd name="T66" fmla="*/ 0 w 977"/>
                  <a:gd name="T67" fmla="*/ 1267 h 1267"/>
                  <a:gd name="T68" fmla="*/ 518 w 977"/>
                  <a:gd name="T69" fmla="*/ 885 h 1267"/>
                  <a:gd name="T70" fmla="*/ 212 w 977"/>
                  <a:gd name="T71" fmla="*/ 770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7" h="1267">
                    <a:moveTo>
                      <a:pt x="606" y="0"/>
                    </a:moveTo>
                    <a:cubicBezTo>
                      <a:pt x="587" y="3"/>
                      <a:pt x="579" y="20"/>
                      <a:pt x="562" y="25"/>
                    </a:cubicBezTo>
                    <a:cubicBezTo>
                      <a:pt x="560" y="25"/>
                      <a:pt x="559" y="25"/>
                      <a:pt x="558" y="26"/>
                    </a:cubicBezTo>
                    <a:cubicBezTo>
                      <a:pt x="539" y="41"/>
                      <a:pt x="530" y="75"/>
                      <a:pt x="529" y="102"/>
                    </a:cubicBezTo>
                    <a:cubicBezTo>
                      <a:pt x="504" y="110"/>
                      <a:pt x="493" y="142"/>
                      <a:pt x="487" y="165"/>
                    </a:cubicBezTo>
                    <a:cubicBezTo>
                      <a:pt x="481" y="197"/>
                      <a:pt x="480" y="231"/>
                      <a:pt x="479" y="264"/>
                    </a:cubicBezTo>
                    <a:cubicBezTo>
                      <a:pt x="471" y="286"/>
                      <a:pt x="467" y="309"/>
                      <a:pt x="471" y="332"/>
                    </a:cubicBezTo>
                    <a:cubicBezTo>
                      <a:pt x="477" y="385"/>
                      <a:pt x="477" y="442"/>
                      <a:pt x="508" y="488"/>
                    </a:cubicBezTo>
                    <a:cubicBezTo>
                      <a:pt x="520" y="511"/>
                      <a:pt x="519" y="539"/>
                      <a:pt x="531" y="563"/>
                    </a:cubicBezTo>
                    <a:cubicBezTo>
                      <a:pt x="542" y="596"/>
                      <a:pt x="563" y="624"/>
                      <a:pt x="579" y="655"/>
                    </a:cubicBezTo>
                    <a:cubicBezTo>
                      <a:pt x="633" y="602"/>
                      <a:pt x="652" y="592"/>
                      <a:pt x="672" y="525"/>
                    </a:cubicBezTo>
                    <a:cubicBezTo>
                      <a:pt x="660" y="511"/>
                      <a:pt x="640" y="486"/>
                      <a:pt x="657" y="471"/>
                    </a:cubicBezTo>
                    <a:cubicBezTo>
                      <a:pt x="676" y="448"/>
                      <a:pt x="698" y="426"/>
                      <a:pt x="713" y="400"/>
                    </a:cubicBezTo>
                    <a:cubicBezTo>
                      <a:pt x="713" y="400"/>
                      <a:pt x="713" y="400"/>
                      <a:pt x="713" y="399"/>
                    </a:cubicBezTo>
                    <a:cubicBezTo>
                      <a:pt x="716" y="370"/>
                      <a:pt x="725" y="340"/>
                      <a:pt x="739" y="315"/>
                    </a:cubicBezTo>
                    <a:cubicBezTo>
                      <a:pt x="754" y="300"/>
                      <a:pt x="791" y="282"/>
                      <a:pt x="772" y="258"/>
                    </a:cubicBezTo>
                    <a:cubicBezTo>
                      <a:pt x="746" y="251"/>
                      <a:pt x="717" y="257"/>
                      <a:pt x="692" y="268"/>
                    </a:cubicBezTo>
                    <a:cubicBezTo>
                      <a:pt x="679" y="273"/>
                      <a:pt x="683" y="251"/>
                      <a:pt x="681" y="242"/>
                    </a:cubicBezTo>
                    <a:cubicBezTo>
                      <a:pt x="679" y="216"/>
                      <a:pt x="679" y="190"/>
                      <a:pt x="675" y="164"/>
                    </a:cubicBezTo>
                    <a:cubicBezTo>
                      <a:pt x="666" y="134"/>
                      <a:pt x="667" y="102"/>
                      <a:pt x="659" y="72"/>
                    </a:cubicBezTo>
                    <a:cubicBezTo>
                      <a:pt x="651" y="54"/>
                      <a:pt x="621" y="61"/>
                      <a:pt x="629" y="35"/>
                    </a:cubicBezTo>
                    <a:cubicBezTo>
                      <a:pt x="632" y="16"/>
                      <a:pt x="629" y="0"/>
                      <a:pt x="606" y="0"/>
                    </a:cubicBezTo>
                    <a:close/>
                    <a:moveTo>
                      <a:pt x="164" y="126"/>
                    </a:moveTo>
                    <a:cubicBezTo>
                      <a:pt x="136" y="126"/>
                      <a:pt x="139" y="148"/>
                      <a:pt x="114" y="161"/>
                    </a:cubicBezTo>
                    <a:cubicBezTo>
                      <a:pt x="88" y="175"/>
                      <a:pt x="113" y="217"/>
                      <a:pt x="116" y="244"/>
                    </a:cubicBezTo>
                    <a:cubicBezTo>
                      <a:pt x="127" y="289"/>
                      <a:pt x="132" y="336"/>
                      <a:pt x="146" y="381"/>
                    </a:cubicBezTo>
                    <a:cubicBezTo>
                      <a:pt x="154" y="403"/>
                      <a:pt x="153" y="428"/>
                      <a:pt x="156" y="451"/>
                    </a:cubicBezTo>
                    <a:cubicBezTo>
                      <a:pt x="132" y="442"/>
                      <a:pt x="122" y="416"/>
                      <a:pt x="100" y="405"/>
                    </a:cubicBezTo>
                    <a:cubicBezTo>
                      <a:pt x="80" y="396"/>
                      <a:pt x="23" y="384"/>
                      <a:pt x="29" y="420"/>
                    </a:cubicBezTo>
                    <a:cubicBezTo>
                      <a:pt x="52" y="438"/>
                      <a:pt x="68" y="463"/>
                      <a:pt x="84" y="487"/>
                    </a:cubicBezTo>
                    <a:cubicBezTo>
                      <a:pt x="127" y="532"/>
                      <a:pt x="171" y="576"/>
                      <a:pt x="217" y="618"/>
                    </a:cubicBezTo>
                    <a:cubicBezTo>
                      <a:pt x="236" y="654"/>
                      <a:pt x="219" y="696"/>
                      <a:pt x="211" y="733"/>
                    </a:cubicBezTo>
                    <a:lnTo>
                      <a:pt x="243" y="744"/>
                    </a:lnTo>
                    <a:cubicBezTo>
                      <a:pt x="293" y="755"/>
                      <a:pt x="343" y="769"/>
                      <a:pt x="394" y="778"/>
                    </a:cubicBezTo>
                    <a:cubicBezTo>
                      <a:pt x="410" y="736"/>
                      <a:pt x="399" y="673"/>
                      <a:pt x="410" y="629"/>
                    </a:cubicBezTo>
                    <a:cubicBezTo>
                      <a:pt x="423" y="617"/>
                      <a:pt x="412" y="591"/>
                      <a:pt x="417" y="575"/>
                    </a:cubicBezTo>
                    <a:cubicBezTo>
                      <a:pt x="420" y="519"/>
                      <a:pt x="405" y="464"/>
                      <a:pt x="388" y="412"/>
                    </a:cubicBezTo>
                    <a:cubicBezTo>
                      <a:pt x="368" y="374"/>
                      <a:pt x="360" y="332"/>
                      <a:pt x="336" y="296"/>
                    </a:cubicBezTo>
                    <a:cubicBezTo>
                      <a:pt x="316" y="272"/>
                      <a:pt x="311" y="218"/>
                      <a:pt x="272" y="225"/>
                    </a:cubicBezTo>
                    <a:cubicBezTo>
                      <a:pt x="261" y="201"/>
                      <a:pt x="246" y="180"/>
                      <a:pt x="227" y="161"/>
                    </a:cubicBezTo>
                    <a:cubicBezTo>
                      <a:pt x="226" y="160"/>
                      <a:pt x="224" y="161"/>
                      <a:pt x="222" y="161"/>
                    </a:cubicBezTo>
                    <a:cubicBezTo>
                      <a:pt x="196" y="167"/>
                      <a:pt x="201" y="129"/>
                      <a:pt x="174" y="128"/>
                    </a:cubicBezTo>
                    <a:cubicBezTo>
                      <a:pt x="173" y="127"/>
                      <a:pt x="172" y="127"/>
                      <a:pt x="170" y="127"/>
                    </a:cubicBezTo>
                    <a:cubicBezTo>
                      <a:pt x="168" y="127"/>
                      <a:pt x="166" y="126"/>
                      <a:pt x="164" y="126"/>
                    </a:cubicBezTo>
                    <a:close/>
                    <a:moveTo>
                      <a:pt x="723" y="561"/>
                    </a:moveTo>
                    <a:cubicBezTo>
                      <a:pt x="722" y="561"/>
                      <a:pt x="721" y="561"/>
                      <a:pt x="720" y="561"/>
                    </a:cubicBezTo>
                    <a:cubicBezTo>
                      <a:pt x="715" y="568"/>
                      <a:pt x="706" y="624"/>
                      <a:pt x="683" y="646"/>
                    </a:cubicBezTo>
                    <a:cubicBezTo>
                      <a:pt x="636" y="706"/>
                      <a:pt x="571" y="757"/>
                      <a:pt x="520" y="803"/>
                    </a:cubicBezTo>
                    <a:cubicBezTo>
                      <a:pt x="610" y="865"/>
                      <a:pt x="672" y="950"/>
                      <a:pt x="742" y="1022"/>
                    </a:cubicBezTo>
                    <a:cubicBezTo>
                      <a:pt x="761" y="1043"/>
                      <a:pt x="788" y="1058"/>
                      <a:pt x="816" y="1061"/>
                    </a:cubicBezTo>
                    <a:lnTo>
                      <a:pt x="937" y="1061"/>
                    </a:lnTo>
                    <a:lnTo>
                      <a:pt x="977" y="1061"/>
                    </a:lnTo>
                    <a:lnTo>
                      <a:pt x="977" y="820"/>
                    </a:lnTo>
                    <a:lnTo>
                      <a:pt x="931" y="820"/>
                    </a:lnTo>
                    <a:cubicBezTo>
                      <a:pt x="887" y="819"/>
                      <a:pt x="887" y="819"/>
                      <a:pt x="866" y="797"/>
                    </a:cubicBezTo>
                    <a:cubicBezTo>
                      <a:pt x="839" y="766"/>
                      <a:pt x="793" y="719"/>
                      <a:pt x="781" y="687"/>
                    </a:cubicBezTo>
                    <a:cubicBezTo>
                      <a:pt x="762" y="646"/>
                      <a:pt x="745" y="604"/>
                      <a:pt x="726" y="563"/>
                    </a:cubicBezTo>
                    <a:cubicBezTo>
                      <a:pt x="725" y="561"/>
                      <a:pt x="724" y="561"/>
                      <a:pt x="723" y="561"/>
                    </a:cubicBezTo>
                    <a:close/>
                    <a:moveTo>
                      <a:pt x="728" y="567"/>
                    </a:moveTo>
                    <a:cubicBezTo>
                      <a:pt x="728" y="567"/>
                      <a:pt x="728" y="567"/>
                      <a:pt x="728" y="568"/>
                    </a:cubicBezTo>
                    <a:cubicBezTo>
                      <a:pt x="728" y="568"/>
                      <a:pt x="728" y="568"/>
                      <a:pt x="728" y="568"/>
                    </a:cubicBezTo>
                    <a:cubicBezTo>
                      <a:pt x="728" y="567"/>
                      <a:pt x="728" y="567"/>
                      <a:pt x="728" y="567"/>
                    </a:cubicBezTo>
                    <a:cubicBezTo>
                      <a:pt x="728" y="566"/>
                      <a:pt x="728" y="566"/>
                      <a:pt x="728" y="567"/>
                    </a:cubicBezTo>
                    <a:close/>
                    <a:moveTo>
                      <a:pt x="212" y="770"/>
                    </a:moveTo>
                    <a:cubicBezTo>
                      <a:pt x="204" y="770"/>
                      <a:pt x="196" y="770"/>
                      <a:pt x="186" y="771"/>
                    </a:cubicBezTo>
                    <a:cubicBezTo>
                      <a:pt x="175" y="837"/>
                      <a:pt x="166" y="889"/>
                      <a:pt x="155" y="942"/>
                    </a:cubicBezTo>
                    <a:cubicBezTo>
                      <a:pt x="136" y="1029"/>
                      <a:pt x="107" y="1128"/>
                      <a:pt x="76" y="1169"/>
                    </a:cubicBezTo>
                    <a:lnTo>
                      <a:pt x="0" y="1267"/>
                    </a:lnTo>
                    <a:lnTo>
                      <a:pt x="378" y="1267"/>
                    </a:lnTo>
                    <a:lnTo>
                      <a:pt x="518" y="885"/>
                    </a:lnTo>
                    <a:cubicBezTo>
                      <a:pt x="417" y="828"/>
                      <a:pt x="416" y="828"/>
                      <a:pt x="362" y="808"/>
                    </a:cubicBezTo>
                    <a:cubicBezTo>
                      <a:pt x="263" y="777"/>
                      <a:pt x="245" y="771"/>
                      <a:pt x="212" y="770"/>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60" name="Picture 59">
                <a:extLst>
                  <a:ext uri="{FF2B5EF4-FFF2-40B4-BE49-F238E27FC236}">
                    <a16:creationId xmlns:a16="http://schemas.microsoft.com/office/drawing/2014/main" id="{500EF7DA-412F-4697-9157-4879D210F63F}"/>
                  </a:ext>
                </a:extLst>
              </p:cNvPr>
              <p:cNvPicPr>
                <a:picLocks noChangeAspect="1"/>
              </p:cNvPicPr>
              <p:nvPr/>
            </p:nvPicPr>
            <p:blipFill>
              <a:blip r:embed="rId7"/>
              <a:srcRect/>
              <a:stretch>
                <a:fillRect/>
              </a:stretch>
            </p:blipFill>
            <p:spPr>
              <a:xfrm>
                <a:off x="4439816" y="3573016"/>
                <a:ext cx="536494" cy="707197"/>
              </a:xfrm>
              <a:custGeom>
                <a:avLst/>
                <a:gdLst>
                  <a:gd name="connsiteX0" fmla="*/ 536494 w 536494"/>
                  <a:gd name="connsiteY0" fmla="*/ 172428 h 707197"/>
                  <a:gd name="connsiteX1" fmla="*/ 536494 w 536494"/>
                  <a:gd name="connsiteY1" fmla="*/ 707197 h 707197"/>
                  <a:gd name="connsiteX2" fmla="*/ 0 w 536494"/>
                  <a:gd name="connsiteY2" fmla="*/ 707197 h 707197"/>
                  <a:gd name="connsiteX3" fmla="*/ 0 w 536494"/>
                  <a:gd name="connsiteY3" fmla="*/ 378476 h 707197"/>
                  <a:gd name="connsiteX4" fmla="*/ 270207 w 536494"/>
                  <a:gd name="connsiteY4" fmla="*/ 450264 h 707197"/>
                  <a:gd name="connsiteX5" fmla="*/ 280529 w 536494"/>
                  <a:gd name="connsiteY5" fmla="*/ 411410 h 707197"/>
                  <a:gd name="connsiteX6" fmla="*/ 472667 w 536494"/>
                  <a:gd name="connsiteY6" fmla="*/ 0 h 707197"/>
                  <a:gd name="connsiteX7" fmla="*/ 536494 w 536494"/>
                  <a:gd name="connsiteY7" fmla="*/ 0 h 707197"/>
                  <a:gd name="connsiteX8" fmla="*/ 536494 w 536494"/>
                  <a:gd name="connsiteY8" fmla="*/ 68363 h 707197"/>
                  <a:gd name="connsiteX9" fmla="*/ 0 w 536494"/>
                  <a:gd name="connsiteY9" fmla="*/ 0 h 707197"/>
                  <a:gd name="connsiteX10" fmla="*/ 38262 w 536494"/>
                  <a:gd name="connsiteY10" fmla="*/ 0 h 707197"/>
                  <a:gd name="connsiteX11" fmla="*/ 0 w 536494"/>
                  <a:gd name="connsiteY11" fmla="*/ 144017 h 7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6494" h="707197">
                    <a:moveTo>
                      <a:pt x="536494" y="172428"/>
                    </a:moveTo>
                    <a:lnTo>
                      <a:pt x="536494" y="707197"/>
                    </a:lnTo>
                    <a:lnTo>
                      <a:pt x="0" y="707197"/>
                    </a:lnTo>
                    <a:lnTo>
                      <a:pt x="0" y="378476"/>
                    </a:lnTo>
                    <a:lnTo>
                      <a:pt x="270207" y="450264"/>
                    </a:lnTo>
                    <a:lnTo>
                      <a:pt x="280529" y="411410"/>
                    </a:lnTo>
                    <a:close/>
                    <a:moveTo>
                      <a:pt x="472667" y="0"/>
                    </a:moveTo>
                    <a:lnTo>
                      <a:pt x="536494" y="0"/>
                    </a:lnTo>
                    <a:lnTo>
                      <a:pt x="536494" y="68363"/>
                    </a:lnTo>
                    <a:close/>
                    <a:moveTo>
                      <a:pt x="0" y="0"/>
                    </a:moveTo>
                    <a:lnTo>
                      <a:pt x="38262" y="0"/>
                    </a:lnTo>
                    <a:lnTo>
                      <a:pt x="0" y="144017"/>
                    </a:lnTo>
                    <a:close/>
                  </a:path>
                </a:pathLst>
              </a:custGeom>
            </p:spPr>
          </p:pic>
        </p:grpSp>
        <p:grpSp>
          <p:nvGrpSpPr>
            <p:cNvPr id="55" name="Group 54">
              <a:extLst>
                <a:ext uri="{FF2B5EF4-FFF2-40B4-BE49-F238E27FC236}">
                  <a16:creationId xmlns:a16="http://schemas.microsoft.com/office/drawing/2014/main" id="{C3F60AA5-C49B-4FBB-8F1C-67194604E799}"/>
                </a:ext>
              </a:extLst>
            </p:cNvPr>
            <p:cNvGrpSpPr/>
            <p:nvPr/>
          </p:nvGrpSpPr>
          <p:grpSpPr>
            <a:xfrm rot="21190559">
              <a:off x="4480646" y="3515232"/>
              <a:ext cx="288032" cy="143292"/>
              <a:chOff x="4439816" y="3465909"/>
              <a:chExt cx="360040" cy="179115"/>
            </a:xfrm>
          </p:grpSpPr>
          <p:cxnSp>
            <p:nvCxnSpPr>
              <p:cNvPr id="56" name="Straight Connector 55">
                <a:extLst>
                  <a:ext uri="{FF2B5EF4-FFF2-40B4-BE49-F238E27FC236}">
                    <a16:creationId xmlns:a16="http://schemas.microsoft.com/office/drawing/2014/main" id="{348A86E4-813C-4E13-BE51-30AAF2A53AC4}"/>
                  </a:ext>
                </a:extLst>
              </p:cNvPr>
              <p:cNvCxnSpPr/>
              <p:nvPr/>
            </p:nvCxnSpPr>
            <p:spPr bwMode="auto">
              <a:xfrm flipH="1" flipV="1">
                <a:off x="4439816" y="3501008"/>
                <a:ext cx="144016" cy="144016"/>
              </a:xfrm>
              <a:prstGeom prst="line">
                <a:avLst/>
              </a:prstGeom>
              <a:solidFill>
                <a:schemeClr val="accent1"/>
              </a:solidFill>
              <a:ln w="9525" cap="flat" cmpd="sng" algn="ctr">
                <a:solidFill>
                  <a:srgbClr val="E45635"/>
                </a:solidFill>
                <a:prstDash val="solid"/>
                <a:round/>
                <a:headEnd type="none" w="med" len="med"/>
                <a:tailEnd type="none" w="med" len="med"/>
              </a:ln>
              <a:effectLst/>
            </p:spPr>
          </p:cxnSp>
          <p:cxnSp>
            <p:nvCxnSpPr>
              <p:cNvPr id="57" name="Straight Connector 56">
                <a:extLst>
                  <a:ext uri="{FF2B5EF4-FFF2-40B4-BE49-F238E27FC236}">
                    <a16:creationId xmlns:a16="http://schemas.microsoft.com/office/drawing/2014/main" id="{807EEFCF-FB38-49E3-9487-8B8FCED45B44}"/>
                  </a:ext>
                </a:extLst>
              </p:cNvPr>
              <p:cNvCxnSpPr>
                <a:cxnSpLocks/>
              </p:cNvCxnSpPr>
              <p:nvPr/>
            </p:nvCxnSpPr>
            <p:spPr bwMode="auto">
              <a:xfrm flipH="1" flipV="1">
                <a:off x="4619625" y="3465909"/>
                <a:ext cx="4066" cy="179115"/>
              </a:xfrm>
              <a:prstGeom prst="line">
                <a:avLst/>
              </a:prstGeom>
              <a:solidFill>
                <a:schemeClr val="accent1"/>
              </a:solidFill>
              <a:ln w="9525" cap="flat" cmpd="sng" algn="ctr">
                <a:solidFill>
                  <a:srgbClr val="E45635"/>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54D97328-0D18-4344-AE04-B4CA05965E7F}"/>
                  </a:ext>
                </a:extLst>
              </p:cNvPr>
              <p:cNvCxnSpPr>
                <a:cxnSpLocks/>
              </p:cNvCxnSpPr>
              <p:nvPr/>
            </p:nvCxnSpPr>
            <p:spPr bwMode="auto">
              <a:xfrm rot="5400000" flipH="1" flipV="1">
                <a:off x="4655840" y="3501008"/>
                <a:ext cx="144016" cy="144016"/>
              </a:xfrm>
              <a:prstGeom prst="line">
                <a:avLst/>
              </a:prstGeom>
              <a:solidFill>
                <a:schemeClr val="accent1"/>
              </a:solidFill>
              <a:ln w="9525" cap="flat" cmpd="sng" algn="ctr">
                <a:solidFill>
                  <a:srgbClr val="E45635"/>
                </a:solidFill>
                <a:prstDash val="solid"/>
                <a:round/>
                <a:headEnd type="none" w="med" len="med"/>
                <a:tailEnd type="none" w="med" len="med"/>
              </a:ln>
              <a:effectLst/>
            </p:spPr>
          </p:cxnSp>
        </p:grpSp>
      </p:grpSp>
      <p:grpSp>
        <p:nvGrpSpPr>
          <p:cNvPr id="61" name="Group 60">
            <a:extLst>
              <a:ext uri="{FF2B5EF4-FFF2-40B4-BE49-F238E27FC236}">
                <a16:creationId xmlns:a16="http://schemas.microsoft.com/office/drawing/2014/main" id="{B34870B4-84BC-4DCA-97A3-1F22172304A8}"/>
              </a:ext>
            </a:extLst>
          </p:cNvPr>
          <p:cNvGrpSpPr/>
          <p:nvPr/>
        </p:nvGrpSpPr>
        <p:grpSpPr>
          <a:xfrm>
            <a:off x="7464152" y="3501008"/>
            <a:ext cx="961683" cy="536647"/>
            <a:chOff x="8040216" y="3645024"/>
            <a:chExt cx="961683" cy="536647"/>
          </a:xfrm>
        </p:grpSpPr>
        <p:sp>
          <p:nvSpPr>
            <p:cNvPr id="62" name="Freeform 315">
              <a:extLst>
                <a:ext uri="{FF2B5EF4-FFF2-40B4-BE49-F238E27FC236}">
                  <a16:creationId xmlns:a16="http://schemas.microsoft.com/office/drawing/2014/main" id="{A6304E61-38A0-4B51-81BA-D02721DDCDF3}"/>
                </a:ext>
              </a:extLst>
            </p:cNvPr>
            <p:cNvSpPr>
              <a:spLocks/>
            </p:cNvSpPr>
            <p:nvPr/>
          </p:nvSpPr>
          <p:spPr bwMode="auto">
            <a:xfrm>
              <a:off x="8256240" y="3645024"/>
              <a:ext cx="527063" cy="536647"/>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Freeform 315">
              <a:extLst>
                <a:ext uri="{FF2B5EF4-FFF2-40B4-BE49-F238E27FC236}">
                  <a16:creationId xmlns:a16="http://schemas.microsoft.com/office/drawing/2014/main" id="{77F394EE-2B4B-478D-8112-79F4695FCB54}"/>
                </a:ext>
              </a:extLst>
            </p:cNvPr>
            <p:cNvSpPr>
              <a:spLocks/>
            </p:cNvSpPr>
            <p:nvPr/>
          </p:nvSpPr>
          <p:spPr bwMode="auto">
            <a:xfrm>
              <a:off x="8040216" y="3789040"/>
              <a:ext cx="385619" cy="392631"/>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666D7A"/>
            </a:solidFill>
            <a:ln>
              <a:noFill/>
            </a:ln>
          </p:spPr>
          <p:txBody>
            <a:bodyPr vert="horz" wrap="square" lIns="91440" tIns="45720" rIns="91440" bIns="45720" numCol="1" anchor="t" anchorCtr="0" compatLnSpc="1">
              <a:prstTxWarp prst="textNoShape">
                <a:avLst/>
              </a:prstTxWarp>
            </a:bodyPr>
            <a:lstStyle/>
            <a:p>
              <a:endParaRPr lang="th-TH"/>
            </a:p>
          </p:txBody>
        </p:sp>
        <p:sp>
          <p:nvSpPr>
            <p:cNvPr id="64" name="Freeform 315">
              <a:extLst>
                <a:ext uri="{FF2B5EF4-FFF2-40B4-BE49-F238E27FC236}">
                  <a16:creationId xmlns:a16="http://schemas.microsoft.com/office/drawing/2014/main" id="{CF15CF59-A0C6-4F60-A752-9EE7DE6904E5}"/>
                </a:ext>
              </a:extLst>
            </p:cNvPr>
            <p:cNvSpPr>
              <a:spLocks/>
            </p:cNvSpPr>
            <p:nvPr/>
          </p:nvSpPr>
          <p:spPr bwMode="auto">
            <a:xfrm>
              <a:off x="8616280" y="3789040"/>
              <a:ext cx="385619" cy="392631"/>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666D7A"/>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66" name="Rectangle 65">
            <a:extLst>
              <a:ext uri="{FF2B5EF4-FFF2-40B4-BE49-F238E27FC236}">
                <a16:creationId xmlns:a16="http://schemas.microsoft.com/office/drawing/2014/main" id="{F3AD3406-5372-4A42-81FD-D7BCAD9FA944}"/>
              </a:ext>
            </a:extLst>
          </p:cNvPr>
          <p:cNvSpPr/>
          <p:nvPr/>
        </p:nvSpPr>
        <p:spPr>
          <a:xfrm>
            <a:off x="524708" y="3212976"/>
            <a:ext cx="3483060" cy="1015663"/>
          </a:xfrm>
          <a:prstGeom prst="rect">
            <a:avLst/>
          </a:prstGeom>
        </p:spPr>
        <p:txBody>
          <a:bodyPr wrap="square">
            <a:spAutoFit/>
          </a:bodyPr>
          <a:lstStyle/>
          <a:p>
            <a:r>
              <a:rPr lang="en-US" sz="2000" dirty="0">
                <a:solidFill>
                  <a:srgbClr val="666D7A"/>
                </a:solidFill>
              </a:rPr>
              <a:t>Motivating leadership that involves as many employees as possible</a:t>
            </a:r>
            <a:endParaRPr lang="da-DK" sz="2000" dirty="0">
              <a:solidFill>
                <a:srgbClr val="666D7A"/>
              </a:solidFill>
            </a:endParaRPr>
          </a:p>
        </p:txBody>
      </p:sp>
      <p:grpSp>
        <p:nvGrpSpPr>
          <p:cNvPr id="67" name="Group 66">
            <a:extLst>
              <a:ext uri="{FF2B5EF4-FFF2-40B4-BE49-F238E27FC236}">
                <a16:creationId xmlns:a16="http://schemas.microsoft.com/office/drawing/2014/main" id="{31D4892B-EABC-4918-A5FB-290B2097DF4A}"/>
              </a:ext>
            </a:extLst>
          </p:cNvPr>
          <p:cNvGrpSpPr/>
          <p:nvPr/>
        </p:nvGrpSpPr>
        <p:grpSpPr>
          <a:xfrm>
            <a:off x="3575720" y="3429000"/>
            <a:ext cx="1008112" cy="678471"/>
            <a:chOff x="1357313" y="-2732087"/>
            <a:chExt cx="3106737" cy="2090869"/>
          </a:xfrm>
        </p:grpSpPr>
        <p:sp>
          <p:nvSpPr>
            <p:cNvPr id="68" name="Oval 9">
              <a:extLst>
                <a:ext uri="{FF2B5EF4-FFF2-40B4-BE49-F238E27FC236}">
                  <a16:creationId xmlns:a16="http://schemas.microsoft.com/office/drawing/2014/main" id="{23566E63-06EE-4E6D-B94E-2B13BEF1451C}"/>
                </a:ext>
              </a:extLst>
            </p:cNvPr>
            <p:cNvSpPr>
              <a:spLocks noChangeArrowheads="1"/>
            </p:cNvSpPr>
            <p:nvPr/>
          </p:nvSpPr>
          <p:spPr bwMode="auto">
            <a:xfrm>
              <a:off x="3832225" y="-2025650"/>
              <a:ext cx="144463"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69" name="Oval 10">
              <a:extLst>
                <a:ext uri="{FF2B5EF4-FFF2-40B4-BE49-F238E27FC236}">
                  <a16:creationId xmlns:a16="http://schemas.microsoft.com/office/drawing/2014/main" id="{35A4624B-3980-4066-ACEC-09381E5C792C}"/>
                </a:ext>
              </a:extLst>
            </p:cNvPr>
            <p:cNvSpPr>
              <a:spLocks noChangeArrowheads="1"/>
            </p:cNvSpPr>
            <p:nvPr/>
          </p:nvSpPr>
          <p:spPr bwMode="auto">
            <a:xfrm>
              <a:off x="4041775" y="-2025650"/>
              <a:ext cx="138113"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0" name="Oval 11">
              <a:extLst>
                <a:ext uri="{FF2B5EF4-FFF2-40B4-BE49-F238E27FC236}">
                  <a16:creationId xmlns:a16="http://schemas.microsoft.com/office/drawing/2014/main" id="{3F91B3D3-8966-46D4-82DA-639E58D055FE}"/>
                </a:ext>
              </a:extLst>
            </p:cNvPr>
            <p:cNvSpPr>
              <a:spLocks noChangeArrowheads="1"/>
            </p:cNvSpPr>
            <p:nvPr/>
          </p:nvSpPr>
          <p:spPr bwMode="auto">
            <a:xfrm>
              <a:off x="1636713" y="-2025650"/>
              <a:ext cx="142875"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1" name="Oval 12">
              <a:extLst>
                <a:ext uri="{FF2B5EF4-FFF2-40B4-BE49-F238E27FC236}">
                  <a16:creationId xmlns:a16="http://schemas.microsoft.com/office/drawing/2014/main" id="{FBB92ED5-86B4-48D9-82A6-55BB34739D9E}"/>
                </a:ext>
              </a:extLst>
            </p:cNvPr>
            <p:cNvSpPr>
              <a:spLocks noChangeArrowheads="1"/>
            </p:cNvSpPr>
            <p:nvPr/>
          </p:nvSpPr>
          <p:spPr bwMode="auto">
            <a:xfrm>
              <a:off x="1844675" y="-2025650"/>
              <a:ext cx="139700"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2" name="Oval 13">
              <a:extLst>
                <a:ext uri="{FF2B5EF4-FFF2-40B4-BE49-F238E27FC236}">
                  <a16:creationId xmlns:a16="http://schemas.microsoft.com/office/drawing/2014/main" id="{2A422539-C4BD-4F5F-9839-B689DE93DC05}"/>
                </a:ext>
              </a:extLst>
            </p:cNvPr>
            <p:cNvSpPr>
              <a:spLocks noChangeArrowheads="1"/>
            </p:cNvSpPr>
            <p:nvPr/>
          </p:nvSpPr>
          <p:spPr bwMode="auto">
            <a:xfrm>
              <a:off x="2728913" y="-2433637"/>
              <a:ext cx="139700"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4" name="Oval 14">
              <a:extLst>
                <a:ext uri="{FF2B5EF4-FFF2-40B4-BE49-F238E27FC236}">
                  <a16:creationId xmlns:a16="http://schemas.microsoft.com/office/drawing/2014/main" id="{2C41B66F-0914-4C18-924B-C9DE80FE816A}"/>
                </a:ext>
              </a:extLst>
            </p:cNvPr>
            <p:cNvSpPr>
              <a:spLocks noChangeArrowheads="1"/>
            </p:cNvSpPr>
            <p:nvPr/>
          </p:nvSpPr>
          <p:spPr bwMode="auto">
            <a:xfrm>
              <a:off x="2933700" y="-2433637"/>
              <a:ext cx="142875" cy="141288"/>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6" name="Freeform 15">
              <a:extLst>
                <a:ext uri="{FF2B5EF4-FFF2-40B4-BE49-F238E27FC236}">
                  <a16:creationId xmlns:a16="http://schemas.microsoft.com/office/drawing/2014/main" id="{A8568336-41DB-40DB-9150-08417D3A5291}"/>
                </a:ext>
              </a:extLst>
            </p:cNvPr>
            <p:cNvSpPr>
              <a:spLocks/>
            </p:cNvSpPr>
            <p:nvPr/>
          </p:nvSpPr>
          <p:spPr bwMode="auto">
            <a:xfrm rot="5000400">
              <a:off x="2881716" y="-1150012"/>
              <a:ext cx="357188" cy="660400"/>
            </a:xfrm>
            <a:custGeom>
              <a:avLst/>
              <a:gdLst>
                <a:gd name="T0" fmla="*/ 68 w 72"/>
                <a:gd name="T1" fmla="*/ 82 h 131"/>
                <a:gd name="T2" fmla="*/ 35 w 72"/>
                <a:gd name="T3" fmla="*/ 0 h 131"/>
                <a:gd name="T4" fmla="*/ 5 w 72"/>
                <a:gd name="T5" fmla="*/ 80 h 131"/>
                <a:gd name="T6" fmla="*/ 5 w 72"/>
                <a:gd name="T7" fmla="*/ 80 h 131"/>
                <a:gd name="T8" fmla="*/ 12 w 72"/>
                <a:gd name="T9" fmla="*/ 118 h 131"/>
                <a:gd name="T10" fmla="*/ 60 w 72"/>
                <a:gd name="T11" fmla="*/ 118 h 131"/>
                <a:gd name="T12" fmla="*/ 68 w 72"/>
                <a:gd name="T13" fmla="*/ 82 h 131"/>
              </a:gdLst>
              <a:ahLst/>
              <a:cxnLst>
                <a:cxn ang="0">
                  <a:pos x="T0" y="T1"/>
                </a:cxn>
                <a:cxn ang="0">
                  <a:pos x="T2" y="T3"/>
                </a:cxn>
                <a:cxn ang="0">
                  <a:pos x="T4" y="T5"/>
                </a:cxn>
                <a:cxn ang="0">
                  <a:pos x="T6" y="T7"/>
                </a:cxn>
                <a:cxn ang="0">
                  <a:pos x="T8" y="T9"/>
                </a:cxn>
                <a:cxn ang="0">
                  <a:pos x="T10" y="T11"/>
                </a:cxn>
                <a:cxn ang="0">
                  <a:pos x="T12" y="T13"/>
                </a:cxn>
              </a:cxnLst>
              <a:rect l="0" t="0" r="r" b="b"/>
              <a:pathLst>
                <a:path w="72" h="131">
                  <a:moveTo>
                    <a:pt x="68" y="82"/>
                  </a:moveTo>
                  <a:lnTo>
                    <a:pt x="35" y="0"/>
                  </a:lnTo>
                  <a:lnTo>
                    <a:pt x="5" y="80"/>
                  </a:lnTo>
                  <a:lnTo>
                    <a:pt x="5" y="80"/>
                  </a:lnTo>
                  <a:cubicBezTo>
                    <a:pt x="0" y="92"/>
                    <a:pt x="2" y="108"/>
                    <a:pt x="12" y="118"/>
                  </a:cubicBezTo>
                  <a:cubicBezTo>
                    <a:pt x="26" y="131"/>
                    <a:pt x="47" y="131"/>
                    <a:pt x="60" y="118"/>
                  </a:cubicBezTo>
                  <a:cubicBezTo>
                    <a:pt x="70" y="108"/>
                    <a:pt x="72" y="94"/>
                    <a:pt x="68" y="82"/>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7" name="Freeform 16">
              <a:extLst>
                <a:ext uri="{FF2B5EF4-FFF2-40B4-BE49-F238E27FC236}">
                  <a16:creationId xmlns:a16="http://schemas.microsoft.com/office/drawing/2014/main" id="{F4F3B8E8-C714-4763-972B-129511A53DBB}"/>
                </a:ext>
              </a:extLst>
            </p:cNvPr>
            <p:cNvSpPr>
              <a:spLocks/>
            </p:cNvSpPr>
            <p:nvPr/>
          </p:nvSpPr>
          <p:spPr bwMode="auto">
            <a:xfrm>
              <a:off x="2108200" y="-1562100"/>
              <a:ext cx="1620838" cy="879475"/>
            </a:xfrm>
            <a:custGeom>
              <a:avLst/>
              <a:gdLst>
                <a:gd name="T0" fmla="*/ 163 w 326"/>
                <a:gd name="T1" fmla="*/ 0 h 174"/>
                <a:gd name="T2" fmla="*/ 0 w 326"/>
                <a:gd name="T3" fmla="*/ 163 h 174"/>
                <a:gd name="T4" fmla="*/ 11 w 326"/>
                <a:gd name="T5" fmla="*/ 174 h 174"/>
                <a:gd name="T6" fmla="*/ 22 w 326"/>
                <a:gd name="T7" fmla="*/ 163 h 174"/>
                <a:gd name="T8" fmla="*/ 29 w 326"/>
                <a:gd name="T9" fmla="*/ 119 h 174"/>
                <a:gd name="T10" fmla="*/ 63 w 326"/>
                <a:gd name="T11" fmla="*/ 132 h 174"/>
                <a:gd name="T12" fmla="*/ 67 w 326"/>
                <a:gd name="T13" fmla="*/ 122 h 174"/>
                <a:gd name="T14" fmla="*/ 33 w 326"/>
                <a:gd name="T15" fmla="*/ 109 h 174"/>
                <a:gd name="T16" fmla="*/ 72 w 326"/>
                <a:gd name="T17" fmla="*/ 55 h 174"/>
                <a:gd name="T18" fmla="*/ 95 w 326"/>
                <a:gd name="T19" fmla="*/ 84 h 174"/>
                <a:gd name="T20" fmla="*/ 104 w 326"/>
                <a:gd name="T21" fmla="*/ 77 h 174"/>
                <a:gd name="T22" fmla="*/ 81 w 326"/>
                <a:gd name="T23" fmla="*/ 49 h 174"/>
                <a:gd name="T24" fmla="*/ 158 w 326"/>
                <a:gd name="T25" fmla="*/ 23 h 174"/>
                <a:gd name="T26" fmla="*/ 158 w 326"/>
                <a:gd name="T27" fmla="*/ 59 h 174"/>
                <a:gd name="T28" fmla="*/ 163 w 326"/>
                <a:gd name="T29" fmla="*/ 59 h 174"/>
                <a:gd name="T30" fmla="*/ 169 w 326"/>
                <a:gd name="T31" fmla="*/ 59 h 174"/>
                <a:gd name="T32" fmla="*/ 169 w 326"/>
                <a:gd name="T33" fmla="*/ 23 h 174"/>
                <a:gd name="T34" fmla="*/ 244 w 326"/>
                <a:gd name="T35" fmla="*/ 48 h 174"/>
                <a:gd name="T36" fmla="*/ 222 w 326"/>
                <a:gd name="T37" fmla="*/ 77 h 174"/>
                <a:gd name="T38" fmla="*/ 231 w 326"/>
                <a:gd name="T39" fmla="*/ 84 h 174"/>
                <a:gd name="T40" fmla="*/ 253 w 326"/>
                <a:gd name="T41" fmla="*/ 55 h 174"/>
                <a:gd name="T42" fmla="*/ 293 w 326"/>
                <a:gd name="T43" fmla="*/ 109 h 174"/>
                <a:gd name="T44" fmla="*/ 258 w 326"/>
                <a:gd name="T45" fmla="*/ 121 h 174"/>
                <a:gd name="T46" fmla="*/ 262 w 326"/>
                <a:gd name="T47" fmla="*/ 132 h 174"/>
                <a:gd name="T48" fmla="*/ 297 w 326"/>
                <a:gd name="T49" fmla="*/ 119 h 174"/>
                <a:gd name="T50" fmla="*/ 304 w 326"/>
                <a:gd name="T51" fmla="*/ 163 h 174"/>
                <a:gd name="T52" fmla="*/ 315 w 326"/>
                <a:gd name="T53" fmla="*/ 174 h 174"/>
                <a:gd name="T54" fmla="*/ 326 w 326"/>
                <a:gd name="T55" fmla="*/ 163 h 174"/>
                <a:gd name="T56" fmla="*/ 163 w 326"/>
                <a:gd name="T5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6" h="174">
                  <a:moveTo>
                    <a:pt x="163" y="0"/>
                  </a:moveTo>
                  <a:cubicBezTo>
                    <a:pt x="73" y="0"/>
                    <a:pt x="0" y="73"/>
                    <a:pt x="0" y="163"/>
                  </a:cubicBezTo>
                  <a:cubicBezTo>
                    <a:pt x="0" y="169"/>
                    <a:pt x="5" y="174"/>
                    <a:pt x="11" y="174"/>
                  </a:cubicBezTo>
                  <a:cubicBezTo>
                    <a:pt x="17" y="174"/>
                    <a:pt x="22" y="169"/>
                    <a:pt x="22" y="163"/>
                  </a:cubicBezTo>
                  <a:cubicBezTo>
                    <a:pt x="22" y="148"/>
                    <a:pt x="25" y="133"/>
                    <a:pt x="29" y="119"/>
                  </a:cubicBezTo>
                  <a:lnTo>
                    <a:pt x="63" y="132"/>
                  </a:lnTo>
                  <a:cubicBezTo>
                    <a:pt x="64" y="129"/>
                    <a:pt x="66" y="125"/>
                    <a:pt x="67" y="122"/>
                  </a:cubicBezTo>
                  <a:lnTo>
                    <a:pt x="33" y="109"/>
                  </a:lnTo>
                  <a:cubicBezTo>
                    <a:pt x="42" y="88"/>
                    <a:pt x="55" y="70"/>
                    <a:pt x="72" y="55"/>
                  </a:cubicBezTo>
                  <a:lnTo>
                    <a:pt x="95" y="84"/>
                  </a:lnTo>
                  <a:cubicBezTo>
                    <a:pt x="98" y="82"/>
                    <a:pt x="100" y="80"/>
                    <a:pt x="104" y="77"/>
                  </a:cubicBezTo>
                  <a:lnTo>
                    <a:pt x="81" y="49"/>
                  </a:lnTo>
                  <a:cubicBezTo>
                    <a:pt x="103" y="33"/>
                    <a:pt x="129" y="24"/>
                    <a:pt x="158" y="23"/>
                  </a:cubicBezTo>
                  <a:lnTo>
                    <a:pt x="158" y="59"/>
                  </a:lnTo>
                  <a:cubicBezTo>
                    <a:pt x="159" y="59"/>
                    <a:pt x="161" y="59"/>
                    <a:pt x="163" y="59"/>
                  </a:cubicBezTo>
                  <a:cubicBezTo>
                    <a:pt x="165" y="59"/>
                    <a:pt x="167" y="59"/>
                    <a:pt x="169" y="59"/>
                  </a:cubicBezTo>
                  <a:lnTo>
                    <a:pt x="169" y="23"/>
                  </a:lnTo>
                  <a:cubicBezTo>
                    <a:pt x="197" y="24"/>
                    <a:pt x="223" y="33"/>
                    <a:pt x="244" y="48"/>
                  </a:cubicBezTo>
                  <a:lnTo>
                    <a:pt x="222" y="77"/>
                  </a:lnTo>
                  <a:cubicBezTo>
                    <a:pt x="225" y="79"/>
                    <a:pt x="228" y="82"/>
                    <a:pt x="231" y="84"/>
                  </a:cubicBezTo>
                  <a:lnTo>
                    <a:pt x="253" y="55"/>
                  </a:lnTo>
                  <a:cubicBezTo>
                    <a:pt x="270" y="69"/>
                    <a:pt x="284" y="88"/>
                    <a:pt x="293" y="109"/>
                  </a:cubicBezTo>
                  <a:lnTo>
                    <a:pt x="258" y="121"/>
                  </a:lnTo>
                  <a:cubicBezTo>
                    <a:pt x="260" y="125"/>
                    <a:pt x="261" y="128"/>
                    <a:pt x="262" y="132"/>
                  </a:cubicBezTo>
                  <a:lnTo>
                    <a:pt x="297" y="119"/>
                  </a:lnTo>
                  <a:cubicBezTo>
                    <a:pt x="301" y="133"/>
                    <a:pt x="304" y="148"/>
                    <a:pt x="304" y="163"/>
                  </a:cubicBezTo>
                  <a:cubicBezTo>
                    <a:pt x="304" y="169"/>
                    <a:pt x="309" y="174"/>
                    <a:pt x="315" y="174"/>
                  </a:cubicBezTo>
                  <a:cubicBezTo>
                    <a:pt x="321" y="174"/>
                    <a:pt x="326" y="169"/>
                    <a:pt x="326" y="163"/>
                  </a:cubicBezTo>
                  <a:cubicBezTo>
                    <a:pt x="326" y="73"/>
                    <a:pt x="253" y="0"/>
                    <a:pt x="163" y="0"/>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8" name="Freeform 17">
              <a:extLst>
                <a:ext uri="{FF2B5EF4-FFF2-40B4-BE49-F238E27FC236}">
                  <a16:creationId xmlns:a16="http://schemas.microsoft.com/office/drawing/2014/main" id="{D16B6BCD-DD15-46BB-B0AD-9FDA27503D3F}"/>
                </a:ext>
              </a:extLst>
            </p:cNvPr>
            <p:cNvSpPr>
              <a:spLocks noEditPoints="1"/>
            </p:cNvSpPr>
            <p:nvPr/>
          </p:nvSpPr>
          <p:spPr bwMode="auto">
            <a:xfrm>
              <a:off x="3549650" y="-2278062"/>
              <a:ext cx="914400" cy="923925"/>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22 h 183"/>
                <a:gd name="T12" fmla="*/ 22 w 184"/>
                <a:gd name="T13" fmla="*/ 92 h 183"/>
                <a:gd name="T14" fmla="*/ 92 w 184"/>
                <a:gd name="T15" fmla="*/ 161 h 183"/>
                <a:gd name="T16" fmla="*/ 162 w 184"/>
                <a:gd name="T17" fmla="*/ 92 h 183"/>
                <a:gd name="T18" fmla="*/ 92 w 184"/>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2" y="183"/>
                    <a:pt x="0" y="142"/>
                    <a:pt x="0" y="92"/>
                  </a:cubicBezTo>
                  <a:cubicBezTo>
                    <a:pt x="0" y="41"/>
                    <a:pt x="42" y="0"/>
                    <a:pt x="92" y="0"/>
                  </a:cubicBezTo>
                  <a:cubicBezTo>
                    <a:pt x="143" y="0"/>
                    <a:pt x="184" y="41"/>
                    <a:pt x="184" y="92"/>
                  </a:cubicBezTo>
                  <a:cubicBezTo>
                    <a:pt x="184" y="142"/>
                    <a:pt x="143" y="183"/>
                    <a:pt x="92" y="183"/>
                  </a:cubicBezTo>
                  <a:close/>
                  <a:moveTo>
                    <a:pt x="92" y="22"/>
                  </a:moveTo>
                  <a:cubicBezTo>
                    <a:pt x="54" y="22"/>
                    <a:pt x="22" y="53"/>
                    <a:pt x="22" y="92"/>
                  </a:cubicBezTo>
                  <a:cubicBezTo>
                    <a:pt x="22" y="130"/>
                    <a:pt x="54" y="161"/>
                    <a:pt x="92" y="161"/>
                  </a:cubicBezTo>
                  <a:cubicBezTo>
                    <a:pt x="130" y="161"/>
                    <a:pt x="162" y="130"/>
                    <a:pt x="162" y="92"/>
                  </a:cubicBezTo>
                  <a:cubicBezTo>
                    <a:pt x="162" y="53"/>
                    <a:pt x="130" y="22"/>
                    <a:pt x="92" y="22"/>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79" name="Freeform 18">
              <a:extLst>
                <a:ext uri="{FF2B5EF4-FFF2-40B4-BE49-F238E27FC236}">
                  <a16:creationId xmlns:a16="http://schemas.microsoft.com/office/drawing/2014/main" id="{7657F630-3F81-4C45-8EF8-2BC36CAD2132}"/>
                </a:ext>
              </a:extLst>
            </p:cNvPr>
            <p:cNvSpPr>
              <a:spLocks/>
            </p:cNvSpPr>
            <p:nvPr/>
          </p:nvSpPr>
          <p:spPr bwMode="auto">
            <a:xfrm>
              <a:off x="3768725" y="-1812925"/>
              <a:ext cx="476250" cy="241300"/>
            </a:xfrm>
            <a:custGeom>
              <a:avLst/>
              <a:gdLst>
                <a:gd name="T0" fmla="*/ 48 w 96"/>
                <a:gd name="T1" fmla="*/ 48 h 48"/>
                <a:gd name="T2" fmla="*/ 0 w 96"/>
                <a:gd name="T3" fmla="*/ 0 h 48"/>
                <a:gd name="T4" fmla="*/ 19 w 96"/>
                <a:gd name="T5" fmla="*/ 0 h 48"/>
                <a:gd name="T6" fmla="*/ 48 w 96"/>
                <a:gd name="T7" fmla="*/ 29 h 48"/>
                <a:gd name="T8" fmla="*/ 77 w 96"/>
                <a:gd name="T9" fmla="*/ 0 h 48"/>
                <a:gd name="T10" fmla="*/ 96 w 96"/>
                <a:gd name="T11" fmla="*/ 0 h 48"/>
                <a:gd name="T12" fmla="*/ 48 w 9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96" h="48">
                  <a:moveTo>
                    <a:pt x="48" y="48"/>
                  </a:moveTo>
                  <a:cubicBezTo>
                    <a:pt x="22" y="48"/>
                    <a:pt x="0" y="26"/>
                    <a:pt x="0" y="0"/>
                  </a:cubicBezTo>
                  <a:lnTo>
                    <a:pt x="19" y="0"/>
                  </a:lnTo>
                  <a:cubicBezTo>
                    <a:pt x="19" y="16"/>
                    <a:pt x="32" y="29"/>
                    <a:pt x="48" y="29"/>
                  </a:cubicBezTo>
                  <a:cubicBezTo>
                    <a:pt x="64" y="29"/>
                    <a:pt x="77" y="16"/>
                    <a:pt x="77" y="0"/>
                  </a:cubicBezTo>
                  <a:lnTo>
                    <a:pt x="96" y="0"/>
                  </a:lnTo>
                  <a:cubicBezTo>
                    <a:pt x="96" y="26"/>
                    <a:pt x="75" y="48"/>
                    <a:pt x="48" y="48"/>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80" name="Freeform 19">
              <a:extLst>
                <a:ext uri="{FF2B5EF4-FFF2-40B4-BE49-F238E27FC236}">
                  <a16:creationId xmlns:a16="http://schemas.microsoft.com/office/drawing/2014/main" id="{5C8A981F-4DEB-4B12-AD75-146509FECDD3}"/>
                </a:ext>
              </a:extLst>
            </p:cNvPr>
            <p:cNvSpPr>
              <a:spLocks noEditPoints="1"/>
            </p:cNvSpPr>
            <p:nvPr/>
          </p:nvSpPr>
          <p:spPr bwMode="auto">
            <a:xfrm>
              <a:off x="1357313" y="-2278062"/>
              <a:ext cx="909638" cy="923925"/>
            </a:xfrm>
            <a:custGeom>
              <a:avLst/>
              <a:gdLst>
                <a:gd name="T0" fmla="*/ 91 w 183"/>
                <a:gd name="T1" fmla="*/ 183 h 183"/>
                <a:gd name="T2" fmla="*/ 0 w 183"/>
                <a:gd name="T3" fmla="*/ 92 h 183"/>
                <a:gd name="T4" fmla="*/ 91 w 183"/>
                <a:gd name="T5" fmla="*/ 0 h 183"/>
                <a:gd name="T6" fmla="*/ 183 w 183"/>
                <a:gd name="T7" fmla="*/ 92 h 183"/>
                <a:gd name="T8" fmla="*/ 91 w 183"/>
                <a:gd name="T9" fmla="*/ 183 h 183"/>
                <a:gd name="T10" fmla="*/ 91 w 183"/>
                <a:gd name="T11" fmla="*/ 22 h 183"/>
                <a:gd name="T12" fmla="*/ 22 w 183"/>
                <a:gd name="T13" fmla="*/ 92 h 183"/>
                <a:gd name="T14" fmla="*/ 91 w 183"/>
                <a:gd name="T15" fmla="*/ 161 h 183"/>
                <a:gd name="T16" fmla="*/ 161 w 183"/>
                <a:gd name="T17" fmla="*/ 92 h 183"/>
                <a:gd name="T18" fmla="*/ 91 w 183"/>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3" h="183">
                  <a:moveTo>
                    <a:pt x="91" y="183"/>
                  </a:moveTo>
                  <a:cubicBezTo>
                    <a:pt x="41" y="183"/>
                    <a:pt x="0" y="142"/>
                    <a:pt x="0" y="92"/>
                  </a:cubicBezTo>
                  <a:cubicBezTo>
                    <a:pt x="0" y="41"/>
                    <a:pt x="41" y="0"/>
                    <a:pt x="91" y="0"/>
                  </a:cubicBezTo>
                  <a:cubicBezTo>
                    <a:pt x="142" y="0"/>
                    <a:pt x="183" y="41"/>
                    <a:pt x="183" y="92"/>
                  </a:cubicBezTo>
                  <a:cubicBezTo>
                    <a:pt x="183" y="142"/>
                    <a:pt x="142" y="183"/>
                    <a:pt x="91" y="183"/>
                  </a:cubicBezTo>
                  <a:close/>
                  <a:moveTo>
                    <a:pt x="91" y="22"/>
                  </a:moveTo>
                  <a:cubicBezTo>
                    <a:pt x="53" y="22"/>
                    <a:pt x="22" y="53"/>
                    <a:pt x="22" y="92"/>
                  </a:cubicBezTo>
                  <a:cubicBezTo>
                    <a:pt x="22" y="130"/>
                    <a:pt x="53" y="161"/>
                    <a:pt x="91" y="161"/>
                  </a:cubicBezTo>
                  <a:cubicBezTo>
                    <a:pt x="130" y="161"/>
                    <a:pt x="161" y="130"/>
                    <a:pt x="161" y="92"/>
                  </a:cubicBezTo>
                  <a:cubicBezTo>
                    <a:pt x="161" y="53"/>
                    <a:pt x="130" y="22"/>
                    <a:pt x="91" y="22"/>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81" name="Freeform 20">
              <a:extLst>
                <a:ext uri="{FF2B5EF4-FFF2-40B4-BE49-F238E27FC236}">
                  <a16:creationId xmlns:a16="http://schemas.microsoft.com/office/drawing/2014/main" id="{02E7642A-A11C-43D6-954C-46690BA1C7DA}"/>
                </a:ext>
              </a:extLst>
            </p:cNvPr>
            <p:cNvSpPr>
              <a:spLocks/>
            </p:cNvSpPr>
            <p:nvPr/>
          </p:nvSpPr>
          <p:spPr bwMode="auto">
            <a:xfrm>
              <a:off x="1571625" y="-1812925"/>
              <a:ext cx="477838" cy="196850"/>
            </a:xfrm>
            <a:custGeom>
              <a:avLst/>
              <a:gdLst>
                <a:gd name="T0" fmla="*/ 96 w 96"/>
                <a:gd name="T1" fmla="*/ 39 h 39"/>
                <a:gd name="T2" fmla="*/ 77 w 96"/>
                <a:gd name="T3" fmla="*/ 39 h 39"/>
                <a:gd name="T4" fmla="*/ 48 w 96"/>
                <a:gd name="T5" fmla="*/ 19 h 39"/>
                <a:gd name="T6" fmla="*/ 19 w 96"/>
                <a:gd name="T7" fmla="*/ 39 h 39"/>
                <a:gd name="T8" fmla="*/ 0 w 96"/>
                <a:gd name="T9" fmla="*/ 39 h 39"/>
                <a:gd name="T10" fmla="*/ 48 w 96"/>
                <a:gd name="T11" fmla="*/ 0 h 39"/>
                <a:gd name="T12" fmla="*/ 96 w 96"/>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96" h="39">
                  <a:moveTo>
                    <a:pt x="96" y="39"/>
                  </a:moveTo>
                  <a:lnTo>
                    <a:pt x="77" y="39"/>
                  </a:lnTo>
                  <a:cubicBezTo>
                    <a:pt x="77" y="28"/>
                    <a:pt x="64" y="19"/>
                    <a:pt x="48" y="19"/>
                  </a:cubicBezTo>
                  <a:cubicBezTo>
                    <a:pt x="33" y="19"/>
                    <a:pt x="19" y="28"/>
                    <a:pt x="19" y="39"/>
                  </a:cubicBezTo>
                  <a:lnTo>
                    <a:pt x="0" y="39"/>
                  </a:lnTo>
                  <a:cubicBezTo>
                    <a:pt x="0" y="18"/>
                    <a:pt x="22" y="0"/>
                    <a:pt x="48" y="0"/>
                  </a:cubicBezTo>
                  <a:cubicBezTo>
                    <a:pt x="75" y="0"/>
                    <a:pt x="96" y="18"/>
                    <a:pt x="96" y="39"/>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82" name="Freeform 21">
              <a:extLst>
                <a:ext uri="{FF2B5EF4-FFF2-40B4-BE49-F238E27FC236}">
                  <a16:creationId xmlns:a16="http://schemas.microsoft.com/office/drawing/2014/main" id="{A6B20E01-DD96-40C0-A063-43DA3E0A37A1}"/>
                </a:ext>
              </a:extLst>
            </p:cNvPr>
            <p:cNvSpPr>
              <a:spLocks noEditPoints="1"/>
            </p:cNvSpPr>
            <p:nvPr/>
          </p:nvSpPr>
          <p:spPr bwMode="auto">
            <a:xfrm>
              <a:off x="2451100" y="-2732087"/>
              <a:ext cx="909638" cy="923925"/>
            </a:xfrm>
            <a:custGeom>
              <a:avLst/>
              <a:gdLst>
                <a:gd name="T0" fmla="*/ 92 w 183"/>
                <a:gd name="T1" fmla="*/ 183 h 183"/>
                <a:gd name="T2" fmla="*/ 0 w 183"/>
                <a:gd name="T3" fmla="*/ 91 h 183"/>
                <a:gd name="T4" fmla="*/ 92 w 183"/>
                <a:gd name="T5" fmla="*/ 0 h 183"/>
                <a:gd name="T6" fmla="*/ 183 w 183"/>
                <a:gd name="T7" fmla="*/ 91 h 183"/>
                <a:gd name="T8" fmla="*/ 92 w 183"/>
                <a:gd name="T9" fmla="*/ 183 h 183"/>
                <a:gd name="T10" fmla="*/ 92 w 183"/>
                <a:gd name="T11" fmla="*/ 22 h 183"/>
                <a:gd name="T12" fmla="*/ 22 w 183"/>
                <a:gd name="T13" fmla="*/ 91 h 183"/>
                <a:gd name="T14" fmla="*/ 92 w 183"/>
                <a:gd name="T15" fmla="*/ 161 h 183"/>
                <a:gd name="T16" fmla="*/ 161 w 183"/>
                <a:gd name="T17" fmla="*/ 91 h 183"/>
                <a:gd name="T18" fmla="*/ 92 w 183"/>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3" h="183">
                  <a:moveTo>
                    <a:pt x="92" y="183"/>
                  </a:moveTo>
                  <a:cubicBezTo>
                    <a:pt x="41" y="183"/>
                    <a:pt x="0" y="142"/>
                    <a:pt x="0" y="91"/>
                  </a:cubicBezTo>
                  <a:cubicBezTo>
                    <a:pt x="0" y="41"/>
                    <a:pt x="41" y="0"/>
                    <a:pt x="92" y="0"/>
                  </a:cubicBezTo>
                  <a:cubicBezTo>
                    <a:pt x="142" y="0"/>
                    <a:pt x="183" y="41"/>
                    <a:pt x="183" y="91"/>
                  </a:cubicBezTo>
                  <a:cubicBezTo>
                    <a:pt x="183" y="142"/>
                    <a:pt x="142" y="183"/>
                    <a:pt x="92" y="183"/>
                  </a:cubicBezTo>
                  <a:close/>
                  <a:moveTo>
                    <a:pt x="92" y="22"/>
                  </a:moveTo>
                  <a:cubicBezTo>
                    <a:pt x="53" y="22"/>
                    <a:pt x="22" y="53"/>
                    <a:pt x="22" y="91"/>
                  </a:cubicBezTo>
                  <a:cubicBezTo>
                    <a:pt x="22" y="130"/>
                    <a:pt x="53" y="161"/>
                    <a:pt x="92" y="161"/>
                  </a:cubicBezTo>
                  <a:cubicBezTo>
                    <a:pt x="130" y="161"/>
                    <a:pt x="161" y="130"/>
                    <a:pt x="161" y="91"/>
                  </a:cubicBezTo>
                  <a:cubicBezTo>
                    <a:pt x="161" y="53"/>
                    <a:pt x="130" y="22"/>
                    <a:pt x="92" y="22"/>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83" name="Rectangle 22">
              <a:extLst>
                <a:ext uri="{FF2B5EF4-FFF2-40B4-BE49-F238E27FC236}">
                  <a16:creationId xmlns:a16="http://schemas.microsoft.com/office/drawing/2014/main" id="{9832DA5C-F2B6-4FCC-98DA-BC41EB60FA9C}"/>
                </a:ext>
              </a:extLst>
            </p:cNvPr>
            <p:cNvSpPr>
              <a:spLocks noChangeArrowheads="1"/>
            </p:cNvSpPr>
            <p:nvPr/>
          </p:nvSpPr>
          <p:spPr bwMode="auto">
            <a:xfrm>
              <a:off x="2789238" y="-2182812"/>
              <a:ext cx="223838" cy="96838"/>
            </a:xfrm>
            <a:prstGeom prst="rect">
              <a:avLst/>
            </a:prstGeom>
            <a:solidFill>
              <a:srgbClr val="E45635"/>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a-DK"/>
            </a:p>
          </p:txBody>
        </p:sp>
      </p:grpSp>
      <p:sp>
        <p:nvSpPr>
          <p:cNvPr id="84" name="Rectangle 50">
            <a:extLst>
              <a:ext uri="{FF2B5EF4-FFF2-40B4-BE49-F238E27FC236}">
                <a16:creationId xmlns:a16="http://schemas.microsoft.com/office/drawing/2014/main" id="{239EEFD4-DC7F-421A-BE00-263BE07B4AB4}"/>
              </a:ext>
            </a:extLst>
          </p:cNvPr>
          <p:cNvSpPr/>
          <p:nvPr/>
        </p:nvSpPr>
        <p:spPr>
          <a:xfrm>
            <a:off x="4439816" y="5877272"/>
            <a:ext cx="3735318" cy="707886"/>
          </a:xfrm>
          <a:prstGeom prst="rect">
            <a:avLst/>
          </a:prstGeom>
        </p:spPr>
        <p:txBody>
          <a:bodyPr wrap="square">
            <a:spAutoFit/>
          </a:bodyPr>
          <a:lstStyle/>
          <a:p>
            <a:r>
              <a:rPr lang="da-DK" sz="2000">
                <a:solidFill>
                  <a:srgbClr val="666D7A"/>
                </a:solidFill>
              </a:rPr>
              <a:t>Decentralization and delegation</a:t>
            </a:r>
            <a:endParaRPr lang="da-DK" sz="2000" dirty="0">
              <a:solidFill>
                <a:srgbClr val="666D7A"/>
              </a:solidFill>
            </a:endParaRPr>
          </a:p>
        </p:txBody>
      </p:sp>
      <p:pic>
        <p:nvPicPr>
          <p:cNvPr id="65" name="Picture 64">
            <a:hlinkClick r:id="" action="ppaction://noaction"/>
            <a:extLst>
              <a:ext uri="{FF2B5EF4-FFF2-40B4-BE49-F238E27FC236}">
                <a16:creationId xmlns:a16="http://schemas.microsoft.com/office/drawing/2014/main" id="{C69DCC6E-698C-4F7C-94BA-FF675B099D8B}"/>
              </a:ext>
            </a:extLst>
          </p:cNvPr>
          <p:cNvPicPr>
            <a:picLocks noChangeAspect="1"/>
          </p:cNvPicPr>
          <p:nvPr/>
        </p:nvPicPr>
        <p:blipFill>
          <a:blip r:embed="rId8"/>
          <a:stretch>
            <a:fillRect/>
          </a:stretch>
        </p:blipFill>
        <p:spPr>
          <a:xfrm>
            <a:off x="10848528" y="5805264"/>
            <a:ext cx="1224135" cy="1224136"/>
          </a:xfrm>
          <a:prstGeom prst="rect">
            <a:avLst/>
          </a:prstGeom>
          <a:noFill/>
          <a:ln>
            <a:noFill/>
          </a:ln>
        </p:spPr>
      </p:pic>
      <p:pic>
        <p:nvPicPr>
          <p:cNvPr id="85" name="Picture 84">
            <a:hlinkClick r:id="" action="ppaction://noaction"/>
            <a:extLst>
              <a:ext uri="{FF2B5EF4-FFF2-40B4-BE49-F238E27FC236}">
                <a16:creationId xmlns:a16="http://schemas.microsoft.com/office/drawing/2014/main" id="{C26B9A97-50DB-4ECD-BDC0-8FAB5165E6FB}"/>
              </a:ext>
            </a:extLst>
          </p:cNvPr>
          <p:cNvPicPr>
            <a:picLocks noChangeAspect="1"/>
          </p:cNvPicPr>
          <p:nvPr/>
        </p:nvPicPr>
        <p:blipFill>
          <a:blip r:embed="rId8"/>
          <a:stretch>
            <a:fillRect/>
          </a:stretch>
        </p:blipFill>
        <p:spPr>
          <a:xfrm>
            <a:off x="11064552" y="0"/>
            <a:ext cx="1080120" cy="764704"/>
          </a:xfrm>
          <a:prstGeom prst="rect">
            <a:avLst/>
          </a:prstGeom>
          <a:noFill/>
          <a:ln>
            <a:noFill/>
          </a:ln>
        </p:spPr>
      </p:pic>
      <p:pic>
        <p:nvPicPr>
          <p:cNvPr id="86" name="42A9CF42-69F0-4197-85AB-4E96FFF3AC6A" descr="Image">
            <a:extLst>
              <a:ext uri="{FF2B5EF4-FFF2-40B4-BE49-F238E27FC236}">
                <a16:creationId xmlns:a16="http://schemas.microsoft.com/office/drawing/2014/main" id="{64A51A67-5822-4D02-9A74-49D0D9F5F22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4793"/>
          <a:stretch/>
        </p:blipFill>
        <p:spPr bwMode="auto">
          <a:xfrm>
            <a:off x="5356006" y="2825231"/>
            <a:ext cx="1296144" cy="18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2243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5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par>
                          <p:cTn id="11" fill="hold">
                            <p:stCondLst>
                              <p:cond delay="1250"/>
                            </p:stCondLst>
                            <p:childTnLst>
                              <p:par>
                                <p:cTn id="12" presetID="10" presetClass="entr" presetSubtype="0" fill="hold" nodeType="afterEffect">
                                  <p:stCondLst>
                                    <p:cond delay="50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84"/>
                                        </p:tgtEl>
                                        <p:attrNameLst>
                                          <p:attrName>style.visibility</p:attrName>
                                        </p:attrNameLst>
                                      </p:cBhvr>
                                      <p:to>
                                        <p:strVal val="visible"/>
                                      </p:to>
                                    </p:set>
                                    <p:animEffect transition="in" filter="fade">
                                      <p:cBhvr>
                                        <p:cTn id="17" dur="500"/>
                                        <p:tgtEl>
                                          <p:spTgt spid="84"/>
                                        </p:tgtEl>
                                      </p:cBhvr>
                                    </p:animEffect>
                                  </p:childTnLst>
                                </p:cTn>
                              </p:par>
                            </p:childTnLst>
                          </p:cTn>
                        </p:par>
                        <p:par>
                          <p:cTn id="18" fill="hold">
                            <p:stCondLst>
                              <p:cond delay="2250"/>
                            </p:stCondLst>
                            <p:childTnLst>
                              <p:par>
                                <p:cTn id="19" presetID="10" presetClass="entr" presetSubtype="0" fill="hold" grpId="0" nodeType="afterEffect">
                                  <p:stCondLst>
                                    <p:cond delay="500"/>
                                  </p:stCondLst>
                                  <p:childTnLst>
                                    <p:set>
                                      <p:cBhvr>
                                        <p:cTn id="20" dur="1" fill="hold">
                                          <p:stCondLst>
                                            <p:cond delay="0"/>
                                          </p:stCondLst>
                                        </p:cTn>
                                        <p:tgtEl>
                                          <p:spTgt spid="66"/>
                                        </p:tgtEl>
                                        <p:attrNameLst>
                                          <p:attrName>style.visibility</p:attrName>
                                        </p:attrNameLst>
                                      </p:cBhvr>
                                      <p:to>
                                        <p:strVal val="visible"/>
                                      </p:to>
                                    </p:set>
                                    <p:animEffect transition="in" filter="fade">
                                      <p:cBhvr>
                                        <p:cTn id="21" dur="500"/>
                                        <p:tgtEl>
                                          <p:spTgt spid="66"/>
                                        </p:tgtEl>
                                      </p:cBhvr>
                                    </p:animEffect>
                                  </p:childTnLst>
                                </p:cTn>
                              </p:par>
                              <p:par>
                                <p:cTn id="22" presetID="10" presetClass="entr" presetSubtype="0" fill="hold" nodeType="withEffect">
                                  <p:stCondLst>
                                    <p:cond delay="500"/>
                                  </p:stCondLst>
                                  <p:childTnLst>
                                    <p:set>
                                      <p:cBhvr>
                                        <p:cTn id="23" dur="1" fill="hold">
                                          <p:stCondLst>
                                            <p:cond delay="0"/>
                                          </p:stCondLst>
                                        </p:cTn>
                                        <p:tgtEl>
                                          <p:spTgt spid="67"/>
                                        </p:tgtEl>
                                        <p:attrNameLst>
                                          <p:attrName>style.visibility</p:attrName>
                                        </p:attrNameLst>
                                      </p:cBhvr>
                                      <p:to>
                                        <p:strVal val="visible"/>
                                      </p:to>
                                    </p:set>
                                    <p:animEffect transition="in" filter="fade">
                                      <p:cBhvr>
                                        <p:cTn id="24"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66" grpId="0"/>
      <p:bldP spid="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5">
            <a:extLst>
              <a:ext uri="{FF2B5EF4-FFF2-40B4-BE49-F238E27FC236}">
                <a16:creationId xmlns:a16="http://schemas.microsoft.com/office/drawing/2014/main" id="{256547BA-A3ED-4F10-955C-B2DDAFE74022}"/>
              </a:ext>
            </a:extLst>
          </p:cNvPr>
          <p:cNvSpPr/>
          <p:nvPr/>
        </p:nvSpPr>
        <p:spPr>
          <a:xfrm rot="1818398">
            <a:off x="7972425" y="3131041"/>
            <a:ext cx="3641386" cy="3571386"/>
          </a:xfrm>
          <a:prstGeom prst="gear9">
            <a:avLst>
              <a:gd name="adj1" fmla="val 13400"/>
              <a:gd name="adj2" fmla="val 2679"/>
            </a:avLst>
          </a:prstGeom>
          <a:solidFill>
            <a:srgbClr val="E45635"/>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sp>
        <p:nvSpPr>
          <p:cNvPr id="87" name="Shape 86">
            <a:extLst>
              <a:ext uri="{FF2B5EF4-FFF2-40B4-BE49-F238E27FC236}">
                <a16:creationId xmlns:a16="http://schemas.microsoft.com/office/drawing/2014/main" id="{F49DBD43-42C3-45AE-91CD-06B2F12CF570}"/>
              </a:ext>
            </a:extLst>
          </p:cNvPr>
          <p:cNvSpPr/>
          <p:nvPr/>
        </p:nvSpPr>
        <p:spPr>
          <a:xfrm rot="2059133">
            <a:off x="4533834" y="2947362"/>
            <a:ext cx="3586184" cy="3531329"/>
          </a:xfrm>
          <a:prstGeom prst="gear9">
            <a:avLst>
              <a:gd name="adj1" fmla="val 13400"/>
              <a:gd name="adj2" fmla="val 2679"/>
            </a:avLst>
          </a:prstGeom>
          <a:solidFill>
            <a:srgbClr val="E45635"/>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pic>
        <p:nvPicPr>
          <p:cNvPr id="106" name="Picture 105">
            <a:hlinkClick r:id="" action="ppaction://noaction"/>
            <a:extLst>
              <a:ext uri="{FF2B5EF4-FFF2-40B4-BE49-F238E27FC236}">
                <a16:creationId xmlns:a16="http://schemas.microsoft.com/office/drawing/2014/main" id="{949C9235-C1F7-45F5-9F9A-70BA495E6FE3}"/>
              </a:ext>
            </a:extLst>
          </p:cNvPr>
          <p:cNvPicPr>
            <a:picLocks noChangeAspect="1"/>
          </p:cNvPicPr>
          <p:nvPr/>
        </p:nvPicPr>
        <p:blipFill>
          <a:blip r:embed="rId3"/>
          <a:stretch>
            <a:fillRect/>
          </a:stretch>
        </p:blipFill>
        <p:spPr>
          <a:xfrm>
            <a:off x="10848528" y="5805264"/>
            <a:ext cx="1224135" cy="1224136"/>
          </a:xfrm>
          <a:prstGeom prst="rect">
            <a:avLst/>
          </a:prstGeom>
          <a:noFill/>
          <a:ln>
            <a:noFill/>
          </a:ln>
        </p:spPr>
      </p:pic>
      <p:pic>
        <p:nvPicPr>
          <p:cNvPr id="66" name="Picture 65">
            <a:hlinkClick r:id="" action="ppaction://noaction"/>
            <a:extLst>
              <a:ext uri="{FF2B5EF4-FFF2-40B4-BE49-F238E27FC236}">
                <a16:creationId xmlns:a16="http://schemas.microsoft.com/office/drawing/2014/main" id="{9FAE78D0-C35B-4A57-A418-1FF8F3B2E2E7}"/>
              </a:ext>
            </a:extLst>
          </p:cNvPr>
          <p:cNvPicPr>
            <a:picLocks noChangeAspect="1"/>
          </p:cNvPicPr>
          <p:nvPr/>
        </p:nvPicPr>
        <p:blipFill>
          <a:blip r:embed="rId3"/>
          <a:stretch>
            <a:fillRect/>
          </a:stretch>
        </p:blipFill>
        <p:spPr>
          <a:xfrm>
            <a:off x="11111880" y="-8473"/>
            <a:ext cx="1080120" cy="764704"/>
          </a:xfrm>
          <a:prstGeom prst="rect">
            <a:avLst/>
          </a:prstGeom>
          <a:noFill/>
          <a:ln>
            <a:noFill/>
          </a:ln>
        </p:spPr>
      </p:pic>
      <p:sp>
        <p:nvSpPr>
          <p:cNvPr id="2" name="TextBox 1">
            <a:extLst>
              <a:ext uri="{FF2B5EF4-FFF2-40B4-BE49-F238E27FC236}">
                <a16:creationId xmlns:a16="http://schemas.microsoft.com/office/drawing/2014/main" id="{D7C7EC68-4937-438E-80BE-9D3D4E56C228}"/>
              </a:ext>
            </a:extLst>
          </p:cNvPr>
          <p:cNvSpPr txBox="1"/>
          <p:nvPr/>
        </p:nvSpPr>
        <p:spPr>
          <a:xfrm>
            <a:off x="8695632" y="4732060"/>
            <a:ext cx="3168352" cy="954107"/>
          </a:xfrm>
          <a:prstGeom prst="rect">
            <a:avLst/>
          </a:prstGeom>
          <a:noFill/>
        </p:spPr>
        <p:txBody>
          <a:bodyPr wrap="square" rtlCol="0">
            <a:spAutoFit/>
          </a:bodyPr>
          <a:lstStyle/>
          <a:p>
            <a:r>
              <a:rPr lang="en-US" sz="2800" b="1">
                <a:solidFill>
                  <a:schemeClr val="bg1"/>
                </a:solidFill>
              </a:rPr>
              <a:t>The daily collaboration</a:t>
            </a:r>
            <a:endParaRPr lang="en-US" sz="2800" b="1" dirty="0">
              <a:solidFill>
                <a:schemeClr val="bg1"/>
              </a:solidFill>
            </a:endParaRPr>
          </a:p>
        </p:txBody>
      </p:sp>
      <p:sp>
        <p:nvSpPr>
          <p:cNvPr id="108" name="TextBox 107">
            <a:extLst>
              <a:ext uri="{FF2B5EF4-FFF2-40B4-BE49-F238E27FC236}">
                <a16:creationId xmlns:a16="http://schemas.microsoft.com/office/drawing/2014/main" id="{13D2F464-FC67-4634-9EC6-A96085332D34}"/>
              </a:ext>
            </a:extLst>
          </p:cNvPr>
          <p:cNvSpPr txBox="1"/>
          <p:nvPr/>
        </p:nvSpPr>
        <p:spPr>
          <a:xfrm>
            <a:off x="4582676" y="4876899"/>
            <a:ext cx="3568671" cy="954107"/>
          </a:xfrm>
          <a:prstGeom prst="rect">
            <a:avLst/>
          </a:prstGeom>
          <a:noFill/>
        </p:spPr>
        <p:txBody>
          <a:bodyPr wrap="square" rtlCol="0">
            <a:spAutoFit/>
          </a:bodyPr>
          <a:lstStyle/>
          <a:p>
            <a:pPr algn="ctr"/>
            <a:r>
              <a:rPr lang="en-US" sz="2800" b="1" dirty="0">
                <a:solidFill>
                  <a:schemeClr val="bg1"/>
                </a:solidFill>
              </a:rPr>
              <a:t>Management</a:t>
            </a:r>
            <a:br>
              <a:rPr lang="en-US" sz="2800" b="1" dirty="0">
                <a:solidFill>
                  <a:schemeClr val="bg1"/>
                </a:solidFill>
              </a:rPr>
            </a:br>
            <a:r>
              <a:rPr lang="en-US" sz="2800" b="1" dirty="0">
                <a:solidFill>
                  <a:schemeClr val="bg1"/>
                </a:solidFill>
              </a:rPr>
              <a:t>&amp; Shop Steward</a:t>
            </a:r>
          </a:p>
        </p:txBody>
      </p:sp>
      <p:grpSp>
        <p:nvGrpSpPr>
          <p:cNvPr id="112" name="Group 111">
            <a:extLst>
              <a:ext uri="{FF2B5EF4-FFF2-40B4-BE49-F238E27FC236}">
                <a16:creationId xmlns:a16="http://schemas.microsoft.com/office/drawing/2014/main" id="{63D8F126-6EDA-44C6-85EA-24BC623DBFBA}"/>
              </a:ext>
            </a:extLst>
          </p:cNvPr>
          <p:cNvGrpSpPr/>
          <p:nvPr/>
        </p:nvGrpSpPr>
        <p:grpSpPr>
          <a:xfrm>
            <a:off x="9144401" y="3771634"/>
            <a:ext cx="1053735" cy="954107"/>
            <a:chOff x="5472807" y="1427585"/>
            <a:chExt cx="1168977" cy="1192188"/>
          </a:xfrm>
          <a:solidFill>
            <a:schemeClr val="bg1"/>
          </a:solidFill>
        </p:grpSpPr>
        <p:grpSp>
          <p:nvGrpSpPr>
            <p:cNvPr id="114" name="Group 113">
              <a:extLst>
                <a:ext uri="{FF2B5EF4-FFF2-40B4-BE49-F238E27FC236}">
                  <a16:creationId xmlns:a16="http://schemas.microsoft.com/office/drawing/2014/main" id="{6700E88B-27B0-4C9A-8EBE-CDE5F5D17CE6}"/>
                </a:ext>
              </a:extLst>
            </p:cNvPr>
            <p:cNvGrpSpPr/>
            <p:nvPr/>
          </p:nvGrpSpPr>
          <p:grpSpPr>
            <a:xfrm>
              <a:off x="5472807" y="1427585"/>
              <a:ext cx="504056" cy="1188088"/>
              <a:chOff x="8177088" y="2125712"/>
              <a:chExt cx="1009650" cy="2379802"/>
            </a:xfrm>
            <a:grpFill/>
          </p:grpSpPr>
          <p:sp>
            <p:nvSpPr>
              <p:cNvPr id="124" name="Freeform: Shape 123">
                <a:extLst>
                  <a:ext uri="{FF2B5EF4-FFF2-40B4-BE49-F238E27FC236}">
                    <a16:creationId xmlns:a16="http://schemas.microsoft.com/office/drawing/2014/main" id="{D169E050-7943-40FF-8B65-87E9BC5096F8}"/>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61C5A3D9-8519-4AC6-88B2-0D7E70BB694F}"/>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0D19CAFF-8750-4D89-BA6B-98866577AC76}"/>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8EC01CEB-026C-4C31-B0BA-50932140AF89}"/>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grpFill/>
              <a:ln w="9525" cap="flat">
                <a:noFill/>
                <a:prstDash val="solid"/>
                <a:miter/>
              </a:ln>
            </p:spPr>
            <p:txBody>
              <a:bodyPr rtlCol="0" anchor="ctr"/>
              <a:lstStyle/>
              <a:p>
                <a:endParaRPr lang="en-US"/>
              </a:p>
            </p:txBody>
          </p:sp>
        </p:grpSp>
        <p:grpSp>
          <p:nvGrpSpPr>
            <p:cNvPr id="115" name="Group 114">
              <a:extLst>
                <a:ext uri="{FF2B5EF4-FFF2-40B4-BE49-F238E27FC236}">
                  <a16:creationId xmlns:a16="http://schemas.microsoft.com/office/drawing/2014/main" id="{CCAC5A7C-736F-43EA-AC50-630BF152E5CB}"/>
                </a:ext>
              </a:extLst>
            </p:cNvPr>
            <p:cNvGrpSpPr/>
            <p:nvPr/>
          </p:nvGrpSpPr>
          <p:grpSpPr>
            <a:xfrm>
              <a:off x="6192887" y="1499593"/>
              <a:ext cx="448897" cy="1120180"/>
              <a:chOff x="7459614" y="2920406"/>
              <a:chExt cx="556686" cy="1389158"/>
            </a:xfrm>
            <a:grpFill/>
          </p:grpSpPr>
          <p:sp>
            <p:nvSpPr>
              <p:cNvPr id="116" name="Freeform: Shape 115">
                <a:extLst>
                  <a:ext uri="{FF2B5EF4-FFF2-40B4-BE49-F238E27FC236}">
                    <a16:creationId xmlns:a16="http://schemas.microsoft.com/office/drawing/2014/main" id="{4E96D756-FFEF-47BD-8DBD-FBD75562CF3B}"/>
                  </a:ext>
                </a:extLst>
              </p:cNvPr>
              <p:cNvSpPr/>
              <p:nvPr/>
            </p:nvSpPr>
            <p:spPr>
              <a:xfrm>
                <a:off x="7604352" y="3928355"/>
                <a:ext cx="127070" cy="381209"/>
              </a:xfrm>
              <a:custGeom>
                <a:avLst/>
                <a:gdLst>
                  <a:gd name="connsiteX0" fmla="*/ 5034 w 127069"/>
                  <a:gd name="connsiteY0" fmla="*/ 4671 h 381208"/>
                  <a:gd name="connsiteX1" fmla="*/ 4538 w 127069"/>
                  <a:gd name="connsiteY1" fmla="*/ 4538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23030 h 381208"/>
                  <a:gd name="connsiteX6" fmla="*/ 24809 w 127069"/>
                  <a:gd name="connsiteY6" fmla="*/ 9766 h 381208"/>
                  <a:gd name="connsiteX7" fmla="*/ 5034 w 127069"/>
                  <a:gd name="connsiteY7" fmla="*/ 4671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5034" y="4671"/>
                    </a:moveTo>
                    <a:cubicBezTo>
                      <a:pt x="4871" y="4623"/>
                      <a:pt x="4702" y="4581"/>
                      <a:pt x="4538" y="4538"/>
                    </a:cubicBezTo>
                    <a:lnTo>
                      <a:pt x="4538" y="316839"/>
                    </a:lnTo>
                    <a:cubicBezTo>
                      <a:pt x="4538" y="350258"/>
                      <a:pt x="31628" y="377348"/>
                      <a:pt x="65048" y="377348"/>
                    </a:cubicBezTo>
                    <a:cubicBezTo>
                      <a:pt x="98455" y="377348"/>
                      <a:pt x="125557" y="350258"/>
                      <a:pt x="125557" y="316839"/>
                    </a:cubicBezTo>
                    <a:lnTo>
                      <a:pt x="125557" y="23030"/>
                    </a:lnTo>
                    <a:cubicBezTo>
                      <a:pt x="95720" y="22201"/>
                      <a:pt x="59106" y="17778"/>
                      <a:pt x="24809" y="9766"/>
                    </a:cubicBezTo>
                    <a:cubicBezTo>
                      <a:pt x="18104" y="8199"/>
                      <a:pt x="11485" y="6511"/>
                      <a:pt x="5034" y="467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E07AD05-0808-4652-800E-01C6581353F7}"/>
                  </a:ext>
                </a:extLst>
              </p:cNvPr>
              <p:cNvSpPr/>
              <p:nvPr/>
            </p:nvSpPr>
            <p:spPr>
              <a:xfrm>
                <a:off x="7745539" y="3928355"/>
                <a:ext cx="127070" cy="381209"/>
              </a:xfrm>
              <a:custGeom>
                <a:avLst/>
                <a:gdLst>
                  <a:gd name="connsiteX0" fmla="*/ 105292 w 127069"/>
                  <a:gd name="connsiteY0" fmla="*/ 9766 h 381208"/>
                  <a:gd name="connsiteX1" fmla="*/ 4538 w 127069"/>
                  <a:gd name="connsiteY1" fmla="*/ 23030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4538 h 381208"/>
                  <a:gd name="connsiteX6" fmla="*/ 125067 w 127069"/>
                  <a:gd name="connsiteY6" fmla="*/ 4671 h 381208"/>
                  <a:gd name="connsiteX7" fmla="*/ 105292 w 127069"/>
                  <a:gd name="connsiteY7" fmla="*/ 9766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105292" y="9766"/>
                    </a:moveTo>
                    <a:cubicBezTo>
                      <a:pt x="70996" y="17778"/>
                      <a:pt x="34375" y="22201"/>
                      <a:pt x="4538" y="23030"/>
                    </a:cubicBezTo>
                    <a:lnTo>
                      <a:pt x="4538" y="316839"/>
                    </a:lnTo>
                    <a:cubicBezTo>
                      <a:pt x="4538" y="350258"/>
                      <a:pt x="31628" y="377348"/>
                      <a:pt x="65048" y="377348"/>
                    </a:cubicBezTo>
                    <a:cubicBezTo>
                      <a:pt x="98455" y="377348"/>
                      <a:pt x="125557" y="350258"/>
                      <a:pt x="125557" y="316839"/>
                    </a:cubicBezTo>
                    <a:lnTo>
                      <a:pt x="125557" y="4538"/>
                    </a:lnTo>
                    <a:cubicBezTo>
                      <a:pt x="125394" y="4587"/>
                      <a:pt x="125224" y="4629"/>
                      <a:pt x="125067" y="4671"/>
                    </a:cubicBezTo>
                    <a:cubicBezTo>
                      <a:pt x="118610" y="6517"/>
                      <a:pt x="111997" y="8199"/>
                      <a:pt x="105292" y="9766"/>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E8ED8395-954F-406B-86DC-3B6E8B493971}"/>
                  </a:ext>
                </a:extLst>
              </p:cNvPr>
              <p:cNvSpPr/>
              <p:nvPr/>
            </p:nvSpPr>
            <p:spPr>
              <a:xfrm>
                <a:off x="7661183" y="3207675"/>
                <a:ext cx="157324" cy="90764"/>
              </a:xfrm>
              <a:custGeom>
                <a:avLst/>
                <a:gdLst>
                  <a:gd name="connsiteX0" fmla="*/ 4538 w 157324"/>
                  <a:gd name="connsiteY0" fmla="*/ 13938 h 90763"/>
                  <a:gd name="connsiteX1" fmla="*/ 4653 w 157324"/>
                  <a:gd name="connsiteY1" fmla="*/ 14252 h 90763"/>
                  <a:gd name="connsiteX2" fmla="*/ 21838 w 157324"/>
                  <a:gd name="connsiteY2" fmla="*/ 49668 h 90763"/>
                  <a:gd name="connsiteX3" fmla="*/ 57817 w 157324"/>
                  <a:gd name="connsiteY3" fmla="*/ 84171 h 90763"/>
                  <a:gd name="connsiteX4" fmla="*/ 78813 w 157324"/>
                  <a:gd name="connsiteY4" fmla="*/ 89369 h 90763"/>
                  <a:gd name="connsiteX5" fmla="*/ 99810 w 157324"/>
                  <a:gd name="connsiteY5" fmla="*/ 84171 h 90763"/>
                  <a:gd name="connsiteX6" fmla="*/ 135795 w 157324"/>
                  <a:gd name="connsiteY6" fmla="*/ 49668 h 90763"/>
                  <a:gd name="connsiteX7" fmla="*/ 152980 w 157324"/>
                  <a:gd name="connsiteY7" fmla="*/ 14252 h 90763"/>
                  <a:gd name="connsiteX8" fmla="*/ 153089 w 157324"/>
                  <a:gd name="connsiteY8" fmla="*/ 13938 h 90763"/>
                  <a:gd name="connsiteX9" fmla="*/ 78819 w 157324"/>
                  <a:gd name="connsiteY9" fmla="*/ 4541 h 90763"/>
                  <a:gd name="connsiteX10" fmla="*/ 4538 w 157324"/>
                  <a:gd name="connsiteY10" fmla="*/ 13938 h 9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324" h="90763">
                    <a:moveTo>
                      <a:pt x="4538" y="13938"/>
                    </a:moveTo>
                    <a:cubicBezTo>
                      <a:pt x="4575" y="14047"/>
                      <a:pt x="4617" y="14149"/>
                      <a:pt x="4653" y="14252"/>
                    </a:cubicBezTo>
                    <a:cubicBezTo>
                      <a:pt x="8883" y="26536"/>
                      <a:pt x="14692" y="38801"/>
                      <a:pt x="21838" y="49668"/>
                    </a:cubicBezTo>
                    <a:cubicBezTo>
                      <a:pt x="31949" y="65171"/>
                      <a:pt x="44444" y="77575"/>
                      <a:pt x="57817" y="84171"/>
                    </a:cubicBezTo>
                    <a:cubicBezTo>
                      <a:pt x="64648" y="87541"/>
                      <a:pt x="71716" y="89423"/>
                      <a:pt x="78813" y="89369"/>
                    </a:cubicBezTo>
                    <a:cubicBezTo>
                      <a:pt x="85911" y="89423"/>
                      <a:pt x="92973" y="87541"/>
                      <a:pt x="99810" y="84171"/>
                    </a:cubicBezTo>
                    <a:cubicBezTo>
                      <a:pt x="113183" y="77575"/>
                      <a:pt x="125678" y="65171"/>
                      <a:pt x="135795" y="49668"/>
                    </a:cubicBezTo>
                    <a:cubicBezTo>
                      <a:pt x="142941" y="38801"/>
                      <a:pt x="148750" y="26536"/>
                      <a:pt x="152980" y="14252"/>
                    </a:cubicBezTo>
                    <a:cubicBezTo>
                      <a:pt x="153016" y="14149"/>
                      <a:pt x="153058" y="14040"/>
                      <a:pt x="153089" y="13938"/>
                    </a:cubicBezTo>
                    <a:cubicBezTo>
                      <a:pt x="130289" y="7741"/>
                      <a:pt x="105474" y="4444"/>
                      <a:pt x="78819" y="4541"/>
                    </a:cubicBezTo>
                    <a:cubicBezTo>
                      <a:pt x="52153" y="4438"/>
                      <a:pt x="27338" y="7741"/>
                      <a:pt x="4538" y="1393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61703CFD-CADD-477D-9C94-67D9D17221F7}"/>
                  </a:ext>
                </a:extLst>
              </p:cNvPr>
              <p:cNvSpPr/>
              <p:nvPr/>
            </p:nvSpPr>
            <p:spPr>
              <a:xfrm>
                <a:off x="7459614" y="3220529"/>
                <a:ext cx="556686" cy="720061"/>
              </a:xfrm>
              <a:custGeom>
                <a:avLst/>
                <a:gdLst>
                  <a:gd name="connsiteX0" fmla="*/ 521173 w 556685"/>
                  <a:gd name="connsiteY0" fmla="*/ 168543 h 720060"/>
                  <a:gd name="connsiteX1" fmla="*/ 443794 w 556685"/>
                  <a:gd name="connsiteY1" fmla="*/ 48559 h 720060"/>
                  <a:gd name="connsiteX2" fmla="*/ 370208 w 556685"/>
                  <a:gd name="connsiteY2" fmla="*/ 5839 h 720060"/>
                  <a:gd name="connsiteX3" fmla="*/ 366281 w 556685"/>
                  <a:gd name="connsiteY3" fmla="*/ 4538 h 720060"/>
                  <a:gd name="connsiteX4" fmla="*/ 366257 w 556685"/>
                  <a:gd name="connsiteY4" fmla="*/ 4605 h 720060"/>
                  <a:gd name="connsiteX5" fmla="*/ 347481 w 556685"/>
                  <a:gd name="connsiteY5" fmla="*/ 43434 h 720060"/>
                  <a:gd name="connsiteX6" fmla="*/ 320100 w 556685"/>
                  <a:gd name="connsiteY6" fmla="*/ 73803 h 720060"/>
                  <a:gd name="connsiteX7" fmla="*/ 280382 w 556685"/>
                  <a:gd name="connsiteY7" fmla="*/ 88610 h 720060"/>
                  <a:gd name="connsiteX8" fmla="*/ 240670 w 556685"/>
                  <a:gd name="connsiteY8" fmla="*/ 73803 h 720060"/>
                  <a:gd name="connsiteX9" fmla="*/ 213283 w 556685"/>
                  <a:gd name="connsiteY9" fmla="*/ 43434 h 720060"/>
                  <a:gd name="connsiteX10" fmla="*/ 194507 w 556685"/>
                  <a:gd name="connsiteY10" fmla="*/ 4611 h 720060"/>
                  <a:gd name="connsiteX11" fmla="*/ 194483 w 556685"/>
                  <a:gd name="connsiteY11" fmla="*/ 4538 h 720060"/>
                  <a:gd name="connsiteX12" fmla="*/ 190423 w 556685"/>
                  <a:gd name="connsiteY12" fmla="*/ 5894 h 720060"/>
                  <a:gd name="connsiteX13" fmla="*/ 117648 w 556685"/>
                  <a:gd name="connsiteY13" fmla="*/ 47875 h 720060"/>
                  <a:gd name="connsiteX14" fmla="*/ 19968 w 556685"/>
                  <a:gd name="connsiteY14" fmla="*/ 241934 h 720060"/>
                  <a:gd name="connsiteX15" fmla="*/ 4538 w 556685"/>
                  <a:gd name="connsiteY15" fmla="*/ 458316 h 720060"/>
                  <a:gd name="connsiteX16" fmla="*/ 4593 w 556685"/>
                  <a:gd name="connsiteY16" fmla="*/ 496939 h 720060"/>
                  <a:gd name="connsiteX17" fmla="*/ 43930 w 556685"/>
                  <a:gd name="connsiteY17" fmla="*/ 536270 h 720060"/>
                  <a:gd name="connsiteX18" fmla="*/ 83273 w 556685"/>
                  <a:gd name="connsiteY18" fmla="*/ 496939 h 720060"/>
                  <a:gd name="connsiteX19" fmla="*/ 83206 w 556685"/>
                  <a:gd name="connsiteY19" fmla="*/ 458316 h 720060"/>
                  <a:gd name="connsiteX20" fmla="*/ 113673 w 556685"/>
                  <a:gd name="connsiteY20" fmla="*/ 194967 h 720060"/>
                  <a:gd name="connsiteX21" fmla="*/ 138948 w 556685"/>
                  <a:gd name="connsiteY21" fmla="*/ 142505 h 720060"/>
                  <a:gd name="connsiteX22" fmla="*/ 159484 w 556685"/>
                  <a:gd name="connsiteY22" fmla="*/ 292333 h 720060"/>
                  <a:gd name="connsiteX23" fmla="*/ 124419 w 556685"/>
                  <a:gd name="connsiteY23" fmla="*/ 417962 h 720060"/>
                  <a:gd name="connsiteX24" fmla="*/ 122356 w 556685"/>
                  <a:gd name="connsiteY24" fmla="*/ 429144 h 720060"/>
                  <a:gd name="connsiteX25" fmla="*/ 107313 w 556685"/>
                  <a:gd name="connsiteY25" fmla="*/ 494597 h 720060"/>
                  <a:gd name="connsiteX26" fmla="*/ 72442 w 556685"/>
                  <a:gd name="connsiteY26" fmla="*/ 646312 h 720060"/>
                  <a:gd name="connsiteX27" fmla="*/ 149271 w 556685"/>
                  <a:gd name="connsiteY27" fmla="*/ 699730 h 720060"/>
                  <a:gd name="connsiteX28" fmla="*/ 149331 w 556685"/>
                  <a:gd name="connsiteY28" fmla="*/ 699748 h 720060"/>
                  <a:gd name="connsiteX29" fmla="*/ 177286 w 556685"/>
                  <a:gd name="connsiteY29" fmla="*/ 707039 h 720060"/>
                  <a:gd name="connsiteX30" fmla="*/ 270289 w 556685"/>
                  <a:gd name="connsiteY30" fmla="*/ 718778 h 720060"/>
                  <a:gd name="connsiteX31" fmla="*/ 280376 w 556685"/>
                  <a:gd name="connsiteY31" fmla="*/ 718923 h 720060"/>
                  <a:gd name="connsiteX32" fmla="*/ 290457 w 556685"/>
                  <a:gd name="connsiteY32" fmla="*/ 718778 h 720060"/>
                  <a:gd name="connsiteX33" fmla="*/ 383466 w 556685"/>
                  <a:gd name="connsiteY33" fmla="*/ 707039 h 720060"/>
                  <a:gd name="connsiteX34" fmla="*/ 411421 w 556685"/>
                  <a:gd name="connsiteY34" fmla="*/ 699748 h 720060"/>
                  <a:gd name="connsiteX35" fmla="*/ 411476 w 556685"/>
                  <a:gd name="connsiteY35" fmla="*/ 699730 h 720060"/>
                  <a:gd name="connsiteX36" fmla="*/ 488310 w 556685"/>
                  <a:gd name="connsiteY36" fmla="*/ 646306 h 720060"/>
                  <a:gd name="connsiteX37" fmla="*/ 453403 w 556685"/>
                  <a:gd name="connsiteY37" fmla="*/ 494403 h 720060"/>
                  <a:gd name="connsiteX38" fmla="*/ 438402 w 556685"/>
                  <a:gd name="connsiteY38" fmla="*/ 429126 h 720060"/>
                  <a:gd name="connsiteX39" fmla="*/ 436339 w 556685"/>
                  <a:gd name="connsiteY39" fmla="*/ 417968 h 720060"/>
                  <a:gd name="connsiteX40" fmla="*/ 401286 w 556685"/>
                  <a:gd name="connsiteY40" fmla="*/ 292327 h 720060"/>
                  <a:gd name="connsiteX41" fmla="*/ 421805 w 556685"/>
                  <a:gd name="connsiteY41" fmla="*/ 142542 h 720060"/>
                  <a:gd name="connsiteX42" fmla="*/ 463544 w 556685"/>
                  <a:gd name="connsiteY42" fmla="*/ 256832 h 720060"/>
                  <a:gd name="connsiteX43" fmla="*/ 477540 w 556685"/>
                  <a:gd name="connsiteY43" fmla="*/ 458340 h 720060"/>
                  <a:gd name="connsiteX44" fmla="*/ 477491 w 556685"/>
                  <a:gd name="connsiteY44" fmla="*/ 496939 h 720060"/>
                  <a:gd name="connsiteX45" fmla="*/ 516822 w 556685"/>
                  <a:gd name="connsiteY45" fmla="*/ 536264 h 720060"/>
                  <a:gd name="connsiteX46" fmla="*/ 556147 w 556685"/>
                  <a:gd name="connsiteY46" fmla="*/ 496939 h 720060"/>
                  <a:gd name="connsiteX47" fmla="*/ 556208 w 556685"/>
                  <a:gd name="connsiteY47" fmla="*/ 458340 h 720060"/>
                  <a:gd name="connsiteX48" fmla="*/ 521173 w 556685"/>
                  <a:gd name="connsiteY48" fmla="*/ 168543 h 72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56685" h="720060">
                    <a:moveTo>
                      <a:pt x="521173" y="168543"/>
                    </a:moveTo>
                    <a:cubicBezTo>
                      <a:pt x="505047" y="123366"/>
                      <a:pt x="480759" y="80961"/>
                      <a:pt x="443794" y="48559"/>
                    </a:cubicBezTo>
                    <a:cubicBezTo>
                      <a:pt x="435794" y="40166"/>
                      <a:pt x="412825" y="19526"/>
                      <a:pt x="370208" y="5839"/>
                    </a:cubicBezTo>
                    <a:cubicBezTo>
                      <a:pt x="368907" y="5397"/>
                      <a:pt x="367594" y="4968"/>
                      <a:pt x="366281" y="4538"/>
                    </a:cubicBezTo>
                    <a:cubicBezTo>
                      <a:pt x="366275" y="4556"/>
                      <a:pt x="366263" y="4581"/>
                      <a:pt x="366257" y="4605"/>
                    </a:cubicBezTo>
                    <a:cubicBezTo>
                      <a:pt x="361682" y="18068"/>
                      <a:pt x="355329" y="31404"/>
                      <a:pt x="347481" y="43434"/>
                    </a:cubicBezTo>
                    <a:cubicBezTo>
                      <a:pt x="339754" y="55203"/>
                      <a:pt x="330532" y="65810"/>
                      <a:pt x="320100" y="73803"/>
                    </a:cubicBezTo>
                    <a:cubicBezTo>
                      <a:pt x="308307" y="82837"/>
                      <a:pt x="294965" y="88525"/>
                      <a:pt x="280382" y="88610"/>
                    </a:cubicBezTo>
                    <a:cubicBezTo>
                      <a:pt x="265805" y="88525"/>
                      <a:pt x="252457" y="82837"/>
                      <a:pt x="240670" y="73803"/>
                    </a:cubicBezTo>
                    <a:cubicBezTo>
                      <a:pt x="230232" y="65810"/>
                      <a:pt x="221010" y="55203"/>
                      <a:pt x="213283" y="43434"/>
                    </a:cubicBezTo>
                    <a:cubicBezTo>
                      <a:pt x="205435" y="31404"/>
                      <a:pt x="199082" y="18068"/>
                      <a:pt x="194507" y="4611"/>
                    </a:cubicBezTo>
                    <a:cubicBezTo>
                      <a:pt x="194501" y="4587"/>
                      <a:pt x="194489" y="4562"/>
                      <a:pt x="194483" y="4538"/>
                    </a:cubicBezTo>
                    <a:cubicBezTo>
                      <a:pt x="193122" y="4980"/>
                      <a:pt x="191766" y="5428"/>
                      <a:pt x="190423" y="5894"/>
                    </a:cubicBezTo>
                    <a:cubicBezTo>
                      <a:pt x="148998" y="19218"/>
                      <a:pt x="126192" y="39101"/>
                      <a:pt x="117648" y="47875"/>
                    </a:cubicBezTo>
                    <a:cubicBezTo>
                      <a:pt x="60739" y="97595"/>
                      <a:pt x="34091" y="169432"/>
                      <a:pt x="19968" y="241934"/>
                    </a:cubicBezTo>
                    <a:cubicBezTo>
                      <a:pt x="5603" y="316803"/>
                      <a:pt x="4581" y="394811"/>
                      <a:pt x="4538" y="458316"/>
                    </a:cubicBezTo>
                    <a:cubicBezTo>
                      <a:pt x="4538" y="471960"/>
                      <a:pt x="4605" y="484903"/>
                      <a:pt x="4593" y="496939"/>
                    </a:cubicBezTo>
                    <a:cubicBezTo>
                      <a:pt x="4593" y="518661"/>
                      <a:pt x="22201" y="536270"/>
                      <a:pt x="43930" y="536270"/>
                    </a:cubicBezTo>
                    <a:cubicBezTo>
                      <a:pt x="65653" y="536270"/>
                      <a:pt x="83273" y="518655"/>
                      <a:pt x="83273" y="496939"/>
                    </a:cubicBezTo>
                    <a:cubicBezTo>
                      <a:pt x="83261" y="484655"/>
                      <a:pt x="83194" y="471724"/>
                      <a:pt x="83206" y="458316"/>
                    </a:cubicBezTo>
                    <a:cubicBezTo>
                      <a:pt x="82989" y="375303"/>
                      <a:pt x="85960" y="271759"/>
                      <a:pt x="113673" y="194967"/>
                    </a:cubicBezTo>
                    <a:cubicBezTo>
                      <a:pt x="120637" y="175416"/>
                      <a:pt x="129030" y="157839"/>
                      <a:pt x="138948" y="142505"/>
                    </a:cubicBezTo>
                    <a:cubicBezTo>
                      <a:pt x="151406" y="193182"/>
                      <a:pt x="163067" y="253794"/>
                      <a:pt x="159484" y="292333"/>
                    </a:cubicBezTo>
                    <a:cubicBezTo>
                      <a:pt x="153657" y="355050"/>
                      <a:pt x="132031" y="359201"/>
                      <a:pt x="124419" y="417962"/>
                    </a:cubicBezTo>
                    <a:cubicBezTo>
                      <a:pt x="123572" y="421042"/>
                      <a:pt x="122888" y="424763"/>
                      <a:pt x="122356" y="429144"/>
                    </a:cubicBezTo>
                    <a:lnTo>
                      <a:pt x="107313" y="494597"/>
                    </a:lnTo>
                    <a:lnTo>
                      <a:pt x="72442" y="646312"/>
                    </a:lnTo>
                    <a:cubicBezTo>
                      <a:pt x="72442" y="667442"/>
                      <a:pt x="105141" y="686460"/>
                      <a:pt x="149271" y="699730"/>
                    </a:cubicBezTo>
                    <a:cubicBezTo>
                      <a:pt x="149289" y="699736"/>
                      <a:pt x="149313" y="699742"/>
                      <a:pt x="149331" y="699748"/>
                    </a:cubicBezTo>
                    <a:cubicBezTo>
                      <a:pt x="158244" y="702422"/>
                      <a:pt x="167623" y="704861"/>
                      <a:pt x="177286" y="707039"/>
                    </a:cubicBezTo>
                    <a:cubicBezTo>
                      <a:pt x="207232" y="713792"/>
                      <a:pt x="239956" y="718003"/>
                      <a:pt x="270289" y="718778"/>
                    </a:cubicBezTo>
                    <a:cubicBezTo>
                      <a:pt x="273684" y="718863"/>
                      <a:pt x="277048" y="718923"/>
                      <a:pt x="280376" y="718923"/>
                    </a:cubicBezTo>
                    <a:cubicBezTo>
                      <a:pt x="283698" y="718923"/>
                      <a:pt x="287062" y="718863"/>
                      <a:pt x="290457" y="718778"/>
                    </a:cubicBezTo>
                    <a:cubicBezTo>
                      <a:pt x="320802" y="718003"/>
                      <a:pt x="353520" y="713792"/>
                      <a:pt x="383466" y="707039"/>
                    </a:cubicBezTo>
                    <a:cubicBezTo>
                      <a:pt x="393135" y="704861"/>
                      <a:pt x="402514" y="702422"/>
                      <a:pt x="411421" y="699748"/>
                    </a:cubicBezTo>
                    <a:cubicBezTo>
                      <a:pt x="411439" y="699742"/>
                      <a:pt x="411457" y="699736"/>
                      <a:pt x="411476" y="699730"/>
                    </a:cubicBezTo>
                    <a:cubicBezTo>
                      <a:pt x="455605" y="686460"/>
                      <a:pt x="488310" y="667442"/>
                      <a:pt x="488310" y="646306"/>
                    </a:cubicBezTo>
                    <a:lnTo>
                      <a:pt x="453403" y="494403"/>
                    </a:lnTo>
                    <a:lnTo>
                      <a:pt x="438402" y="429126"/>
                    </a:lnTo>
                    <a:cubicBezTo>
                      <a:pt x="437870" y="424757"/>
                      <a:pt x="437180" y="421048"/>
                      <a:pt x="436339" y="417968"/>
                    </a:cubicBezTo>
                    <a:cubicBezTo>
                      <a:pt x="428739" y="359195"/>
                      <a:pt x="407101" y="355044"/>
                      <a:pt x="401286" y="292327"/>
                    </a:cubicBezTo>
                    <a:cubicBezTo>
                      <a:pt x="397704" y="253800"/>
                      <a:pt x="409352" y="193212"/>
                      <a:pt x="421805" y="142542"/>
                    </a:cubicBezTo>
                    <a:cubicBezTo>
                      <a:pt x="441482" y="173105"/>
                      <a:pt x="455127" y="212551"/>
                      <a:pt x="463544" y="256832"/>
                    </a:cubicBezTo>
                    <a:cubicBezTo>
                      <a:pt x="476215" y="322351"/>
                      <a:pt x="477582" y="395997"/>
                      <a:pt x="477540" y="458340"/>
                    </a:cubicBezTo>
                    <a:cubicBezTo>
                      <a:pt x="477540" y="471761"/>
                      <a:pt x="477491" y="484667"/>
                      <a:pt x="477491" y="496939"/>
                    </a:cubicBezTo>
                    <a:cubicBezTo>
                      <a:pt x="477491" y="518661"/>
                      <a:pt x="495087" y="536264"/>
                      <a:pt x="516822" y="536264"/>
                    </a:cubicBezTo>
                    <a:cubicBezTo>
                      <a:pt x="538545" y="536264"/>
                      <a:pt x="556147" y="518661"/>
                      <a:pt x="556147" y="496939"/>
                    </a:cubicBezTo>
                    <a:cubicBezTo>
                      <a:pt x="556147" y="484897"/>
                      <a:pt x="556196" y="471960"/>
                      <a:pt x="556208" y="458340"/>
                    </a:cubicBezTo>
                    <a:cubicBezTo>
                      <a:pt x="555996" y="373554"/>
                      <a:pt x="554719" y="263451"/>
                      <a:pt x="521173" y="168543"/>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81F94BF7-CB90-44A5-B195-2641B15A9140}"/>
                  </a:ext>
                </a:extLst>
              </p:cNvPr>
              <p:cNvSpPr/>
              <p:nvPr/>
            </p:nvSpPr>
            <p:spPr>
              <a:xfrm>
                <a:off x="7608397" y="2920406"/>
                <a:ext cx="260190" cy="260190"/>
              </a:xfrm>
              <a:custGeom>
                <a:avLst/>
                <a:gdLst>
                  <a:gd name="connsiteX0" fmla="*/ 102790 w 260190"/>
                  <a:gd name="connsiteY0" fmla="*/ 255334 h 260189"/>
                  <a:gd name="connsiteX1" fmla="*/ 208052 w 260190"/>
                  <a:gd name="connsiteY1" fmla="*/ 233019 h 260189"/>
                  <a:gd name="connsiteX2" fmla="*/ 217940 w 260190"/>
                  <a:gd name="connsiteY2" fmla="*/ 224801 h 260189"/>
                  <a:gd name="connsiteX3" fmla="*/ 255334 w 260190"/>
                  <a:gd name="connsiteY3" fmla="*/ 160407 h 260189"/>
                  <a:gd name="connsiteX4" fmla="*/ 160419 w 260190"/>
                  <a:gd name="connsiteY4" fmla="*/ 7876 h 260189"/>
                  <a:gd name="connsiteX5" fmla="*/ 7869 w 260190"/>
                  <a:gd name="connsiteY5" fmla="*/ 102790 h 260189"/>
                  <a:gd name="connsiteX6" fmla="*/ 45300 w 260190"/>
                  <a:gd name="connsiteY6" fmla="*/ 224723 h 260189"/>
                  <a:gd name="connsiteX7" fmla="*/ 55151 w 260190"/>
                  <a:gd name="connsiteY7" fmla="*/ 232994 h 260189"/>
                  <a:gd name="connsiteX8" fmla="*/ 102790 w 260190"/>
                  <a:gd name="connsiteY8" fmla="*/ 255334 h 26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190" h="260189">
                    <a:moveTo>
                      <a:pt x="102790" y="255334"/>
                    </a:moveTo>
                    <a:cubicBezTo>
                      <a:pt x="140929" y="264211"/>
                      <a:pt x="179038" y="254868"/>
                      <a:pt x="208052" y="233019"/>
                    </a:cubicBezTo>
                    <a:cubicBezTo>
                      <a:pt x="211471" y="230441"/>
                      <a:pt x="214781" y="227718"/>
                      <a:pt x="217940" y="224801"/>
                    </a:cubicBezTo>
                    <a:cubicBezTo>
                      <a:pt x="235947" y="208149"/>
                      <a:pt x="249344" y="186112"/>
                      <a:pt x="255334" y="160407"/>
                    </a:cubicBezTo>
                    <a:cubicBezTo>
                      <a:pt x="271236" y="92080"/>
                      <a:pt x="228741" y="23790"/>
                      <a:pt x="160419" y="7876"/>
                    </a:cubicBezTo>
                    <a:cubicBezTo>
                      <a:pt x="92086" y="-8032"/>
                      <a:pt x="23789" y="34457"/>
                      <a:pt x="7869" y="102790"/>
                    </a:cubicBezTo>
                    <a:cubicBezTo>
                      <a:pt x="-2847" y="148808"/>
                      <a:pt x="12994" y="194722"/>
                      <a:pt x="45300" y="224723"/>
                    </a:cubicBezTo>
                    <a:cubicBezTo>
                      <a:pt x="48441" y="227633"/>
                      <a:pt x="51714" y="230399"/>
                      <a:pt x="55151" y="232994"/>
                    </a:cubicBezTo>
                    <a:cubicBezTo>
                      <a:pt x="68899" y="243372"/>
                      <a:pt x="84928" y="251177"/>
                      <a:pt x="102790" y="255334"/>
                    </a:cubicBezTo>
                    <a:close/>
                  </a:path>
                </a:pathLst>
              </a:custGeom>
              <a:grpFill/>
              <a:ln w="9525"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5A1088CB-50D2-4C0B-9623-1938DD670368}"/>
              </a:ext>
            </a:extLst>
          </p:cNvPr>
          <p:cNvGrpSpPr/>
          <p:nvPr/>
        </p:nvGrpSpPr>
        <p:grpSpPr>
          <a:xfrm>
            <a:off x="5801105" y="3808490"/>
            <a:ext cx="907057" cy="931819"/>
            <a:chOff x="11069716" y="-260839"/>
            <a:chExt cx="1122284" cy="1152922"/>
          </a:xfrm>
        </p:grpSpPr>
        <p:grpSp>
          <p:nvGrpSpPr>
            <p:cNvPr id="129" name="Group 128">
              <a:extLst>
                <a:ext uri="{FF2B5EF4-FFF2-40B4-BE49-F238E27FC236}">
                  <a16:creationId xmlns:a16="http://schemas.microsoft.com/office/drawing/2014/main" id="{71F3D315-DD3A-4AB6-97D9-A8F0B4E5425B}"/>
                </a:ext>
              </a:extLst>
            </p:cNvPr>
            <p:cNvGrpSpPr/>
            <p:nvPr/>
          </p:nvGrpSpPr>
          <p:grpSpPr>
            <a:xfrm>
              <a:off x="11069716" y="-248991"/>
              <a:ext cx="504055" cy="1141074"/>
              <a:chOff x="8611415" y="1983975"/>
              <a:chExt cx="681103" cy="1541873"/>
            </a:xfrm>
            <a:solidFill>
              <a:schemeClr val="bg1"/>
            </a:solidFill>
          </p:grpSpPr>
          <p:sp>
            <p:nvSpPr>
              <p:cNvPr id="135" name="Freeform: Shape 134">
                <a:extLst>
                  <a:ext uri="{FF2B5EF4-FFF2-40B4-BE49-F238E27FC236}">
                    <a16:creationId xmlns:a16="http://schemas.microsoft.com/office/drawing/2014/main" id="{DC5287F1-EBF2-400C-B1C2-C8BE18F86735}"/>
                  </a:ext>
                </a:extLst>
              </p:cNvPr>
              <p:cNvSpPr/>
              <p:nvPr/>
            </p:nvSpPr>
            <p:spPr>
              <a:xfrm>
                <a:off x="8611415" y="2312837"/>
                <a:ext cx="681103" cy="1213011"/>
              </a:xfrm>
              <a:custGeom>
                <a:avLst/>
                <a:gdLst>
                  <a:gd name="connsiteX0" fmla="*/ 667512 w 1000125"/>
                  <a:gd name="connsiteY0" fmla="*/ 7144 h 1781175"/>
                  <a:gd name="connsiteX1" fmla="*/ 299514 w 1000125"/>
                  <a:gd name="connsiteY1" fmla="*/ 7144 h 1781175"/>
                  <a:gd name="connsiteX2" fmla="*/ 295504 w 1000125"/>
                  <a:gd name="connsiteY2" fmla="*/ 7344 h 1781175"/>
                  <a:gd name="connsiteX3" fmla="*/ 217780 w 1000125"/>
                  <a:gd name="connsiteY3" fmla="*/ 27651 h 1781175"/>
                  <a:gd name="connsiteX4" fmla="*/ 72647 w 1000125"/>
                  <a:gd name="connsiteY4" fmla="*/ 207102 h 1781175"/>
                  <a:gd name="connsiteX5" fmla="*/ 7144 w 1000125"/>
                  <a:gd name="connsiteY5" fmla="*/ 664740 h 1781175"/>
                  <a:gd name="connsiteX6" fmla="*/ 12821 w 1000125"/>
                  <a:gd name="connsiteY6" fmla="*/ 847239 h 1781175"/>
                  <a:gd name="connsiteX7" fmla="*/ 88840 w 1000125"/>
                  <a:gd name="connsiteY7" fmla="*/ 918982 h 1781175"/>
                  <a:gd name="connsiteX8" fmla="*/ 93355 w 1000125"/>
                  <a:gd name="connsiteY8" fmla="*/ 918848 h 1781175"/>
                  <a:gd name="connsiteX9" fmla="*/ 164963 w 1000125"/>
                  <a:gd name="connsiteY9" fmla="*/ 838286 h 1781175"/>
                  <a:gd name="connsiteX10" fmla="*/ 159544 w 1000125"/>
                  <a:gd name="connsiteY10" fmla="*/ 664731 h 1781175"/>
                  <a:gd name="connsiteX11" fmla="*/ 225914 w 1000125"/>
                  <a:gd name="connsiteY11" fmla="*/ 236830 h 1781175"/>
                  <a:gd name="connsiteX12" fmla="*/ 225914 w 1000125"/>
                  <a:gd name="connsiteY12" fmla="*/ 1665637 h 1781175"/>
                  <a:gd name="connsiteX13" fmla="*/ 343672 w 1000125"/>
                  <a:gd name="connsiteY13" fmla="*/ 1783394 h 1781175"/>
                  <a:gd name="connsiteX14" fmla="*/ 461448 w 1000125"/>
                  <a:gd name="connsiteY14" fmla="*/ 1665637 h 1781175"/>
                  <a:gd name="connsiteX15" fmla="*/ 461448 w 1000125"/>
                  <a:gd name="connsiteY15" fmla="*/ 805805 h 1781175"/>
                  <a:gd name="connsiteX16" fmla="*/ 505597 w 1000125"/>
                  <a:gd name="connsiteY16" fmla="*/ 805805 h 1781175"/>
                  <a:gd name="connsiteX17" fmla="*/ 505597 w 1000125"/>
                  <a:gd name="connsiteY17" fmla="*/ 1665637 h 1781175"/>
                  <a:gd name="connsiteX18" fmla="*/ 623354 w 1000125"/>
                  <a:gd name="connsiteY18" fmla="*/ 1783394 h 1781175"/>
                  <a:gd name="connsiteX19" fmla="*/ 741131 w 1000125"/>
                  <a:gd name="connsiteY19" fmla="*/ 1665637 h 1781175"/>
                  <a:gd name="connsiteX20" fmla="*/ 741131 w 1000125"/>
                  <a:gd name="connsiteY20" fmla="*/ 623783 h 1781175"/>
                  <a:gd name="connsiteX21" fmla="*/ 732787 w 1000125"/>
                  <a:gd name="connsiteY21" fmla="*/ 625821 h 1781175"/>
                  <a:gd name="connsiteX22" fmla="*/ 690143 w 1000125"/>
                  <a:gd name="connsiteY22" fmla="*/ 692953 h 1781175"/>
                  <a:gd name="connsiteX23" fmla="*/ 556070 w 1000125"/>
                  <a:gd name="connsiteY23" fmla="*/ 607800 h 1781175"/>
                  <a:gd name="connsiteX24" fmla="*/ 412298 w 1000125"/>
                  <a:gd name="connsiteY24" fmla="*/ 511940 h 1781175"/>
                  <a:gd name="connsiteX25" fmla="*/ 651015 w 1000125"/>
                  <a:gd name="connsiteY25" fmla="*/ 137779 h 1781175"/>
                  <a:gd name="connsiteX26" fmla="*/ 930154 w 1000125"/>
                  <a:gd name="connsiteY26" fmla="*/ 315039 h 1781175"/>
                  <a:gd name="connsiteX27" fmla="*/ 866499 w 1000125"/>
                  <a:gd name="connsiteY27" fmla="*/ 415271 h 1781175"/>
                  <a:gd name="connsiteX28" fmla="*/ 866575 w 1000125"/>
                  <a:gd name="connsiteY28" fmla="*/ 416662 h 1781175"/>
                  <a:gd name="connsiteX29" fmla="*/ 672389 w 1000125"/>
                  <a:gd name="connsiteY29" fmla="*/ 464068 h 1781175"/>
                  <a:gd name="connsiteX30" fmla="*/ 616449 w 1000125"/>
                  <a:gd name="connsiteY30" fmla="*/ 556146 h 1781175"/>
                  <a:gd name="connsiteX31" fmla="*/ 690420 w 1000125"/>
                  <a:gd name="connsiteY31" fmla="*/ 614305 h 1781175"/>
                  <a:gd name="connsiteX32" fmla="*/ 708527 w 1000125"/>
                  <a:gd name="connsiteY32" fmla="*/ 612124 h 1781175"/>
                  <a:gd name="connsiteX33" fmla="*/ 875986 w 1000125"/>
                  <a:gd name="connsiteY33" fmla="*/ 571243 h 1781175"/>
                  <a:gd name="connsiteX34" fmla="*/ 942670 w 1000125"/>
                  <a:gd name="connsiteY34" fmla="*/ 554965 h 1781175"/>
                  <a:gd name="connsiteX35" fmla="*/ 944251 w 1000125"/>
                  <a:gd name="connsiteY35" fmla="*/ 554488 h 1781175"/>
                  <a:gd name="connsiteX36" fmla="*/ 949090 w 1000125"/>
                  <a:gd name="connsiteY36" fmla="*/ 553060 h 1781175"/>
                  <a:gd name="connsiteX37" fmla="*/ 951728 w 1000125"/>
                  <a:gd name="connsiteY37" fmla="*/ 552088 h 1781175"/>
                  <a:gd name="connsiteX38" fmla="*/ 955939 w 1000125"/>
                  <a:gd name="connsiteY38" fmla="*/ 550345 h 1781175"/>
                  <a:gd name="connsiteX39" fmla="*/ 958929 w 1000125"/>
                  <a:gd name="connsiteY39" fmla="*/ 548907 h 1781175"/>
                  <a:gd name="connsiteX40" fmla="*/ 962368 w 1000125"/>
                  <a:gd name="connsiteY40" fmla="*/ 547068 h 1781175"/>
                  <a:gd name="connsiteX41" fmla="*/ 965625 w 1000125"/>
                  <a:gd name="connsiteY41" fmla="*/ 545097 h 1781175"/>
                  <a:gd name="connsiteX42" fmla="*/ 968483 w 1000125"/>
                  <a:gd name="connsiteY42" fmla="*/ 543192 h 1781175"/>
                  <a:gd name="connsiteX43" fmla="*/ 971731 w 1000125"/>
                  <a:gd name="connsiteY43" fmla="*/ 540763 h 1781175"/>
                  <a:gd name="connsiteX44" fmla="*/ 974246 w 1000125"/>
                  <a:gd name="connsiteY44" fmla="*/ 538686 h 1781175"/>
                  <a:gd name="connsiteX45" fmla="*/ 977246 w 1000125"/>
                  <a:gd name="connsiteY45" fmla="*/ 535962 h 1781175"/>
                  <a:gd name="connsiteX46" fmla="*/ 979627 w 1000125"/>
                  <a:gd name="connsiteY46" fmla="*/ 533591 h 1781175"/>
                  <a:gd name="connsiteX47" fmla="*/ 982189 w 1000125"/>
                  <a:gd name="connsiteY47" fmla="*/ 530762 h 1781175"/>
                  <a:gd name="connsiteX48" fmla="*/ 984523 w 1000125"/>
                  <a:gd name="connsiteY48" fmla="*/ 527933 h 1781175"/>
                  <a:gd name="connsiteX49" fmla="*/ 986609 w 1000125"/>
                  <a:gd name="connsiteY49" fmla="*/ 525151 h 1781175"/>
                  <a:gd name="connsiteX50" fmla="*/ 988847 w 1000125"/>
                  <a:gd name="connsiteY50" fmla="*/ 521827 h 1781175"/>
                  <a:gd name="connsiteX51" fmla="*/ 990495 w 1000125"/>
                  <a:gd name="connsiteY51" fmla="*/ 519122 h 1781175"/>
                  <a:gd name="connsiteX52" fmla="*/ 992534 w 1000125"/>
                  <a:gd name="connsiteY52" fmla="*/ 515388 h 1781175"/>
                  <a:gd name="connsiteX53" fmla="*/ 993858 w 1000125"/>
                  <a:gd name="connsiteY53" fmla="*/ 512635 h 1781175"/>
                  <a:gd name="connsiteX54" fmla="*/ 995524 w 1000125"/>
                  <a:gd name="connsiteY54" fmla="*/ 508721 h 1781175"/>
                  <a:gd name="connsiteX55" fmla="*/ 996639 w 1000125"/>
                  <a:gd name="connsiteY55" fmla="*/ 505682 h 1781175"/>
                  <a:gd name="connsiteX56" fmla="*/ 997839 w 1000125"/>
                  <a:gd name="connsiteY56" fmla="*/ 501891 h 1781175"/>
                  <a:gd name="connsiteX57" fmla="*/ 998772 w 1000125"/>
                  <a:gd name="connsiteY57" fmla="*/ 498291 h 1781175"/>
                  <a:gd name="connsiteX58" fmla="*/ 999506 w 1000125"/>
                  <a:gd name="connsiteY58" fmla="*/ 494843 h 1781175"/>
                  <a:gd name="connsiteX59" fmla="*/ 1000154 w 1000125"/>
                  <a:gd name="connsiteY59" fmla="*/ 490576 h 1781175"/>
                  <a:gd name="connsiteX60" fmla="*/ 1000487 w 1000125"/>
                  <a:gd name="connsiteY60" fmla="*/ 487537 h 1781175"/>
                  <a:gd name="connsiteX61" fmla="*/ 1000725 w 1000125"/>
                  <a:gd name="connsiteY61" fmla="*/ 482784 h 1781175"/>
                  <a:gd name="connsiteX62" fmla="*/ 1000820 w 1000125"/>
                  <a:gd name="connsiteY62" fmla="*/ 480965 h 1781175"/>
                  <a:gd name="connsiteX63" fmla="*/ 1000773 w 1000125"/>
                  <a:gd name="connsiteY63" fmla="*/ 479041 h 1781175"/>
                  <a:gd name="connsiteX64" fmla="*/ 1000735 w 1000125"/>
                  <a:gd name="connsiteY64" fmla="*/ 477679 h 1781175"/>
                  <a:gd name="connsiteX65" fmla="*/ 872928 w 1000125"/>
                  <a:gd name="connsiteY65" fmla="*/ 130797 h 1781175"/>
                  <a:gd name="connsiteX66" fmla="*/ 742217 w 1000125"/>
                  <a:gd name="connsiteY66" fmla="*/ 17335 h 1781175"/>
                  <a:gd name="connsiteX67" fmla="*/ 704755 w 1000125"/>
                  <a:gd name="connsiteY67" fmla="*/ 7487 h 1781175"/>
                  <a:gd name="connsiteX68" fmla="*/ 673951 w 1000125"/>
                  <a:gd name="connsiteY68" fmla="*/ 7487 h 1781175"/>
                  <a:gd name="connsiteX69" fmla="*/ 667512 w 1000125"/>
                  <a:gd name="connsiteY69" fmla="*/ 7144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000125" h="1781175">
                    <a:moveTo>
                      <a:pt x="667512" y="7144"/>
                    </a:moveTo>
                    <a:lnTo>
                      <a:pt x="299514" y="7144"/>
                    </a:lnTo>
                    <a:cubicBezTo>
                      <a:pt x="298161" y="7144"/>
                      <a:pt x="296837" y="7277"/>
                      <a:pt x="295504" y="7344"/>
                    </a:cubicBezTo>
                    <a:cubicBezTo>
                      <a:pt x="278254" y="7639"/>
                      <a:pt x="249965" y="11420"/>
                      <a:pt x="217780" y="27651"/>
                    </a:cubicBezTo>
                    <a:cubicBezTo>
                      <a:pt x="166535" y="53054"/>
                      <a:pt x="111300" y="108633"/>
                      <a:pt x="72647" y="207102"/>
                    </a:cubicBezTo>
                    <a:cubicBezTo>
                      <a:pt x="33528" y="305972"/>
                      <a:pt x="7268" y="448913"/>
                      <a:pt x="7144" y="664740"/>
                    </a:cubicBezTo>
                    <a:cubicBezTo>
                      <a:pt x="7144" y="720528"/>
                      <a:pt x="8934" y="781183"/>
                      <a:pt x="12821" y="847239"/>
                    </a:cubicBezTo>
                    <a:cubicBezTo>
                      <a:pt x="15211" y="887721"/>
                      <a:pt x="48787" y="918972"/>
                      <a:pt x="88840" y="918982"/>
                    </a:cubicBezTo>
                    <a:cubicBezTo>
                      <a:pt x="90335" y="918982"/>
                      <a:pt x="91831" y="918934"/>
                      <a:pt x="93355" y="918848"/>
                    </a:cubicBezTo>
                    <a:cubicBezTo>
                      <a:pt x="135369" y="916362"/>
                      <a:pt x="167440" y="880310"/>
                      <a:pt x="164963" y="838286"/>
                    </a:cubicBezTo>
                    <a:cubicBezTo>
                      <a:pt x="161230" y="774945"/>
                      <a:pt x="159544" y="717261"/>
                      <a:pt x="159544" y="664731"/>
                    </a:cubicBezTo>
                    <a:cubicBezTo>
                      <a:pt x="159220" y="434026"/>
                      <a:pt x="192862" y="304438"/>
                      <a:pt x="225914" y="236830"/>
                    </a:cubicBezTo>
                    <a:lnTo>
                      <a:pt x="225914" y="1665637"/>
                    </a:lnTo>
                    <a:cubicBezTo>
                      <a:pt x="225914" y="1730692"/>
                      <a:pt x="278654" y="1783394"/>
                      <a:pt x="343672" y="1783394"/>
                    </a:cubicBezTo>
                    <a:cubicBezTo>
                      <a:pt x="408708" y="1783394"/>
                      <a:pt x="461448" y="1730692"/>
                      <a:pt x="461448" y="1665637"/>
                    </a:cubicBezTo>
                    <a:lnTo>
                      <a:pt x="461448" y="805805"/>
                    </a:lnTo>
                    <a:lnTo>
                      <a:pt x="505597" y="805805"/>
                    </a:lnTo>
                    <a:lnTo>
                      <a:pt x="505597" y="1665637"/>
                    </a:lnTo>
                    <a:cubicBezTo>
                      <a:pt x="505597" y="1730692"/>
                      <a:pt x="558336" y="1783394"/>
                      <a:pt x="623354" y="1783394"/>
                    </a:cubicBezTo>
                    <a:cubicBezTo>
                      <a:pt x="688391" y="1783394"/>
                      <a:pt x="741131" y="1730692"/>
                      <a:pt x="741131" y="1665637"/>
                    </a:cubicBezTo>
                    <a:lnTo>
                      <a:pt x="741131" y="623783"/>
                    </a:lnTo>
                    <a:lnTo>
                      <a:pt x="732787" y="625821"/>
                    </a:lnTo>
                    <a:lnTo>
                      <a:pt x="690143" y="692953"/>
                    </a:lnTo>
                    <a:lnTo>
                      <a:pt x="556070" y="607800"/>
                    </a:lnTo>
                    <a:cubicBezTo>
                      <a:pt x="507609" y="577929"/>
                      <a:pt x="486873" y="559689"/>
                      <a:pt x="412298" y="511940"/>
                    </a:cubicBezTo>
                    <a:lnTo>
                      <a:pt x="651015" y="137779"/>
                    </a:lnTo>
                    <a:lnTo>
                      <a:pt x="930154" y="315039"/>
                    </a:lnTo>
                    <a:lnTo>
                      <a:pt x="866499" y="415271"/>
                    </a:lnTo>
                    <a:lnTo>
                      <a:pt x="866575" y="416662"/>
                    </a:lnTo>
                    <a:lnTo>
                      <a:pt x="672389" y="464068"/>
                    </a:lnTo>
                    <a:cubicBezTo>
                      <a:pt x="631517" y="474031"/>
                      <a:pt x="606457" y="515245"/>
                      <a:pt x="616449" y="556146"/>
                    </a:cubicBezTo>
                    <a:cubicBezTo>
                      <a:pt x="624935" y="590960"/>
                      <a:pt x="656092" y="614296"/>
                      <a:pt x="690420" y="614305"/>
                    </a:cubicBezTo>
                    <a:cubicBezTo>
                      <a:pt x="696401" y="614305"/>
                      <a:pt x="702469" y="613591"/>
                      <a:pt x="708527" y="612124"/>
                    </a:cubicBezTo>
                    <a:lnTo>
                      <a:pt x="875986" y="571243"/>
                    </a:lnTo>
                    <a:lnTo>
                      <a:pt x="942670" y="554965"/>
                    </a:lnTo>
                    <a:cubicBezTo>
                      <a:pt x="943213" y="554831"/>
                      <a:pt x="943708" y="554641"/>
                      <a:pt x="944251" y="554488"/>
                    </a:cubicBezTo>
                    <a:cubicBezTo>
                      <a:pt x="945880" y="554060"/>
                      <a:pt x="947499" y="553593"/>
                      <a:pt x="949090" y="553060"/>
                    </a:cubicBezTo>
                    <a:cubicBezTo>
                      <a:pt x="949985" y="552755"/>
                      <a:pt x="950862" y="552421"/>
                      <a:pt x="951728" y="552088"/>
                    </a:cubicBezTo>
                    <a:cubicBezTo>
                      <a:pt x="953148" y="551536"/>
                      <a:pt x="954557" y="550974"/>
                      <a:pt x="955939" y="550345"/>
                    </a:cubicBezTo>
                    <a:cubicBezTo>
                      <a:pt x="956948" y="549888"/>
                      <a:pt x="957948" y="549402"/>
                      <a:pt x="958929" y="548907"/>
                    </a:cubicBezTo>
                    <a:cubicBezTo>
                      <a:pt x="960091" y="548316"/>
                      <a:pt x="961244" y="547716"/>
                      <a:pt x="962368" y="547068"/>
                    </a:cubicBezTo>
                    <a:cubicBezTo>
                      <a:pt x="963473" y="546449"/>
                      <a:pt x="964549" y="545773"/>
                      <a:pt x="965625" y="545097"/>
                    </a:cubicBezTo>
                    <a:cubicBezTo>
                      <a:pt x="966597" y="544478"/>
                      <a:pt x="967540" y="543839"/>
                      <a:pt x="968483" y="543192"/>
                    </a:cubicBezTo>
                    <a:cubicBezTo>
                      <a:pt x="969588" y="542411"/>
                      <a:pt x="970664" y="541601"/>
                      <a:pt x="971731" y="540763"/>
                    </a:cubicBezTo>
                    <a:cubicBezTo>
                      <a:pt x="972588" y="540087"/>
                      <a:pt x="973426" y="539391"/>
                      <a:pt x="974246" y="538686"/>
                    </a:cubicBezTo>
                    <a:cubicBezTo>
                      <a:pt x="975274" y="537801"/>
                      <a:pt x="976274" y="536896"/>
                      <a:pt x="977246" y="535962"/>
                    </a:cubicBezTo>
                    <a:cubicBezTo>
                      <a:pt x="978056" y="535191"/>
                      <a:pt x="978846" y="534400"/>
                      <a:pt x="979627" y="533591"/>
                    </a:cubicBezTo>
                    <a:cubicBezTo>
                      <a:pt x="980504" y="532667"/>
                      <a:pt x="981361" y="531733"/>
                      <a:pt x="982189" y="530762"/>
                    </a:cubicBezTo>
                    <a:cubicBezTo>
                      <a:pt x="982999" y="529838"/>
                      <a:pt x="983771" y="528904"/>
                      <a:pt x="984523" y="527933"/>
                    </a:cubicBezTo>
                    <a:cubicBezTo>
                      <a:pt x="985237" y="527018"/>
                      <a:pt x="985942" y="526094"/>
                      <a:pt x="986609" y="525151"/>
                    </a:cubicBezTo>
                    <a:cubicBezTo>
                      <a:pt x="987390" y="524066"/>
                      <a:pt x="988133" y="522961"/>
                      <a:pt x="988847" y="521827"/>
                    </a:cubicBezTo>
                    <a:cubicBezTo>
                      <a:pt x="989428" y="520932"/>
                      <a:pt x="989962" y="520036"/>
                      <a:pt x="990495" y="519122"/>
                    </a:cubicBezTo>
                    <a:cubicBezTo>
                      <a:pt x="991210" y="517893"/>
                      <a:pt x="991886" y="516655"/>
                      <a:pt x="992534" y="515388"/>
                    </a:cubicBezTo>
                    <a:cubicBezTo>
                      <a:pt x="992991" y="514474"/>
                      <a:pt x="993429" y="513559"/>
                      <a:pt x="993858" y="512635"/>
                    </a:cubicBezTo>
                    <a:cubicBezTo>
                      <a:pt x="994458" y="511340"/>
                      <a:pt x="995010" y="510054"/>
                      <a:pt x="995524" y="508721"/>
                    </a:cubicBezTo>
                    <a:cubicBezTo>
                      <a:pt x="995924" y="507721"/>
                      <a:pt x="996286" y="506701"/>
                      <a:pt x="996639" y="505682"/>
                    </a:cubicBezTo>
                    <a:cubicBezTo>
                      <a:pt x="997068" y="504425"/>
                      <a:pt x="997477" y="503168"/>
                      <a:pt x="997839" y="501891"/>
                    </a:cubicBezTo>
                    <a:cubicBezTo>
                      <a:pt x="998182" y="500701"/>
                      <a:pt x="998477" y="499501"/>
                      <a:pt x="998772" y="498291"/>
                    </a:cubicBezTo>
                    <a:cubicBezTo>
                      <a:pt x="999030" y="497148"/>
                      <a:pt x="999296" y="496005"/>
                      <a:pt x="999506" y="494843"/>
                    </a:cubicBezTo>
                    <a:cubicBezTo>
                      <a:pt x="999763" y="493433"/>
                      <a:pt x="999973" y="492004"/>
                      <a:pt x="1000154" y="490576"/>
                    </a:cubicBezTo>
                    <a:cubicBezTo>
                      <a:pt x="1000277" y="489566"/>
                      <a:pt x="1000401" y="488556"/>
                      <a:pt x="1000487" y="487537"/>
                    </a:cubicBezTo>
                    <a:cubicBezTo>
                      <a:pt x="1000630" y="485966"/>
                      <a:pt x="1000687" y="484384"/>
                      <a:pt x="1000725" y="482784"/>
                    </a:cubicBezTo>
                    <a:cubicBezTo>
                      <a:pt x="1000744" y="482175"/>
                      <a:pt x="1000820" y="481575"/>
                      <a:pt x="1000820" y="480965"/>
                    </a:cubicBezTo>
                    <a:cubicBezTo>
                      <a:pt x="1000820" y="480317"/>
                      <a:pt x="1000773" y="479689"/>
                      <a:pt x="1000773" y="479041"/>
                    </a:cubicBezTo>
                    <a:cubicBezTo>
                      <a:pt x="1000763" y="478593"/>
                      <a:pt x="1000763" y="478136"/>
                      <a:pt x="1000735" y="477679"/>
                    </a:cubicBezTo>
                    <a:cubicBezTo>
                      <a:pt x="1000049" y="321726"/>
                      <a:pt x="935841" y="204873"/>
                      <a:pt x="872928" y="130797"/>
                    </a:cubicBezTo>
                    <a:cubicBezTo>
                      <a:pt x="809377" y="55655"/>
                      <a:pt x="747360" y="20364"/>
                      <a:pt x="742217" y="17335"/>
                    </a:cubicBezTo>
                    <a:cubicBezTo>
                      <a:pt x="730625" y="10782"/>
                      <a:pt x="718042" y="7487"/>
                      <a:pt x="704755" y="7487"/>
                    </a:cubicBezTo>
                    <a:lnTo>
                      <a:pt x="673951" y="7487"/>
                    </a:lnTo>
                    <a:cubicBezTo>
                      <a:pt x="671827" y="7287"/>
                      <a:pt x="669693" y="7144"/>
                      <a:pt x="667512" y="7144"/>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BA7FB15-9D9D-42CB-847D-F58F4EDC4419}"/>
                  </a:ext>
                </a:extLst>
              </p:cNvPr>
              <p:cNvSpPr/>
              <p:nvPr/>
            </p:nvSpPr>
            <p:spPr>
              <a:xfrm>
                <a:off x="8789877" y="1983975"/>
                <a:ext cx="298388" cy="298388"/>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6648FF21-D7A0-4CC2-8E06-8B3B35EA104B}"/>
                  </a:ext>
                </a:extLst>
              </p:cNvPr>
              <p:cNvSpPr/>
              <p:nvPr/>
            </p:nvSpPr>
            <p:spPr>
              <a:xfrm>
                <a:off x="8904367" y="2419705"/>
                <a:ext cx="324335" cy="350281"/>
              </a:xfrm>
              <a:custGeom>
                <a:avLst/>
                <a:gdLst>
                  <a:gd name="connsiteX0" fmla="*/ 260233 w 476250"/>
                  <a:gd name="connsiteY0" fmla="*/ 476450 h 514350"/>
                  <a:gd name="connsiteX1" fmla="*/ 260204 w 476250"/>
                  <a:gd name="connsiteY1" fmla="*/ 476450 h 514350"/>
                  <a:gd name="connsiteX2" fmla="*/ 167754 w 476250"/>
                  <a:gd name="connsiteY2" fmla="*/ 403746 h 514350"/>
                  <a:gd name="connsiteX3" fmla="*/ 178889 w 476250"/>
                  <a:gd name="connsiteY3" fmla="*/ 331680 h 514350"/>
                  <a:gd name="connsiteX4" fmla="*/ 237696 w 476250"/>
                  <a:gd name="connsiteY4" fmla="*/ 288627 h 514350"/>
                  <a:gd name="connsiteX5" fmla="*/ 423291 w 476250"/>
                  <a:gd name="connsiteY5" fmla="*/ 243307 h 514350"/>
                  <a:gd name="connsiteX6" fmla="*/ 473678 w 476250"/>
                  <a:gd name="connsiteY6" fmla="*/ 163973 h 514350"/>
                  <a:gd name="connsiteX7" fmla="*/ 226724 w 476250"/>
                  <a:gd name="connsiteY7" fmla="*/ 7144 h 514350"/>
                  <a:gd name="connsiteX8" fmla="*/ 7144 w 476250"/>
                  <a:gd name="connsiteY8" fmla="*/ 352892 h 514350"/>
                  <a:gd name="connsiteX9" fmla="*/ 254108 w 476250"/>
                  <a:gd name="connsiteY9" fmla="*/ 509730 h 514350"/>
                  <a:gd name="connsiteX10" fmla="*/ 276206 w 476250"/>
                  <a:gd name="connsiteY10" fmla="*/ 474926 h 514350"/>
                  <a:gd name="connsiteX11" fmla="*/ 260233 w 476250"/>
                  <a:gd name="connsiteY11" fmla="*/ 4764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0" h="514350">
                    <a:moveTo>
                      <a:pt x="260233" y="476450"/>
                    </a:moveTo>
                    <a:lnTo>
                      <a:pt x="260204" y="476450"/>
                    </a:lnTo>
                    <a:cubicBezTo>
                      <a:pt x="216218" y="476393"/>
                      <a:pt x="178203" y="446494"/>
                      <a:pt x="167754" y="403746"/>
                    </a:cubicBezTo>
                    <a:cubicBezTo>
                      <a:pt x="161735" y="379028"/>
                      <a:pt x="165678" y="353435"/>
                      <a:pt x="178889" y="331680"/>
                    </a:cubicBezTo>
                    <a:cubicBezTo>
                      <a:pt x="192100" y="309934"/>
                      <a:pt x="212979" y="294646"/>
                      <a:pt x="237696" y="288627"/>
                    </a:cubicBezTo>
                    <a:lnTo>
                      <a:pt x="423291" y="243307"/>
                    </a:lnTo>
                    <a:lnTo>
                      <a:pt x="473678" y="163973"/>
                    </a:lnTo>
                    <a:lnTo>
                      <a:pt x="226724" y="7144"/>
                    </a:lnTo>
                    <a:lnTo>
                      <a:pt x="7144" y="352892"/>
                    </a:lnTo>
                    <a:lnTo>
                      <a:pt x="254108" y="509730"/>
                    </a:lnTo>
                    <a:lnTo>
                      <a:pt x="276206" y="474926"/>
                    </a:lnTo>
                    <a:cubicBezTo>
                      <a:pt x="270901" y="475821"/>
                      <a:pt x="265557" y="476450"/>
                      <a:pt x="260233" y="476450"/>
                    </a:cubicBezTo>
                    <a:close/>
                  </a:path>
                </a:pathLst>
              </a:custGeom>
              <a:grpFill/>
              <a:ln w="9525" cap="flat">
                <a:noFill/>
                <a:prstDash val="solid"/>
                <a:miter/>
              </a:ln>
            </p:spPr>
            <p:txBody>
              <a:bodyPr rtlCol="0" anchor="ctr"/>
              <a:lstStyle/>
              <a:p>
                <a:endParaRPr lang="en-US"/>
              </a:p>
            </p:txBody>
          </p:sp>
        </p:grpSp>
        <p:grpSp>
          <p:nvGrpSpPr>
            <p:cNvPr id="142" name="Group 141">
              <a:extLst>
                <a:ext uri="{FF2B5EF4-FFF2-40B4-BE49-F238E27FC236}">
                  <a16:creationId xmlns:a16="http://schemas.microsoft.com/office/drawing/2014/main" id="{A13A79A9-DE5E-4709-A1AF-7DCAA5F982CB}"/>
                </a:ext>
              </a:extLst>
            </p:cNvPr>
            <p:cNvGrpSpPr/>
            <p:nvPr/>
          </p:nvGrpSpPr>
          <p:grpSpPr>
            <a:xfrm>
              <a:off x="11687944" y="-260839"/>
              <a:ext cx="504056" cy="1152050"/>
              <a:chOff x="10625360" y="1477640"/>
              <a:chExt cx="990600" cy="2264074"/>
            </a:xfrm>
            <a:solidFill>
              <a:schemeClr val="bg1"/>
            </a:solidFill>
          </p:grpSpPr>
          <p:sp>
            <p:nvSpPr>
              <p:cNvPr id="147" name="Freeform: Shape 146">
                <a:extLst>
                  <a:ext uri="{FF2B5EF4-FFF2-40B4-BE49-F238E27FC236}">
                    <a16:creationId xmlns:a16="http://schemas.microsoft.com/office/drawing/2014/main" id="{8F8D7582-42FF-4C68-8FFD-7D3C5D65F6E8}"/>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BAAE994F-6C6A-4CAC-AB17-E0346856FFB1}"/>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p>
            </p:txBody>
          </p:sp>
        </p:grpSp>
      </p:grpSp>
      <p:sp>
        <p:nvSpPr>
          <p:cNvPr id="149" name="Title 1">
            <a:extLst>
              <a:ext uri="{FF2B5EF4-FFF2-40B4-BE49-F238E27FC236}">
                <a16:creationId xmlns:a16="http://schemas.microsoft.com/office/drawing/2014/main" id="{E304EA3D-7A63-49F9-BB52-F1C79174AA22}"/>
              </a:ext>
            </a:extLst>
          </p:cNvPr>
          <p:cNvSpPr txBox="1">
            <a:spLocks/>
          </p:cNvSpPr>
          <p:nvPr/>
        </p:nvSpPr>
        <p:spPr bwMode="auto">
          <a:xfrm>
            <a:off x="-484748" y="3307720"/>
            <a:ext cx="4676655"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sz="4400" kern="0">
                <a:solidFill>
                  <a:srgbClr val="666D7A"/>
                </a:solidFill>
              </a:rPr>
              <a:t>Daily 
cooperation</a:t>
            </a:r>
            <a:endParaRPr lang="da-DK" sz="4400" kern="0" dirty="0">
              <a:solidFill>
                <a:srgbClr val="666D7A"/>
              </a:solidFill>
            </a:endParaRPr>
          </a:p>
        </p:txBody>
      </p:sp>
      <p:sp>
        <p:nvSpPr>
          <p:cNvPr id="157" name="Rectangle 156">
            <a:extLst>
              <a:ext uri="{FF2B5EF4-FFF2-40B4-BE49-F238E27FC236}">
                <a16:creationId xmlns:a16="http://schemas.microsoft.com/office/drawing/2014/main" id="{477C1E18-5F81-4CEA-AE98-B2DEAED44B25}"/>
              </a:ext>
            </a:extLst>
          </p:cNvPr>
          <p:cNvSpPr/>
          <p:nvPr/>
        </p:nvSpPr>
        <p:spPr>
          <a:xfrm>
            <a:off x="8063603" y="1195866"/>
            <a:ext cx="432048" cy="584775"/>
          </a:xfrm>
          <a:prstGeom prst="rect">
            <a:avLst/>
          </a:prstGeom>
        </p:spPr>
        <p:txBody>
          <a:bodyPr wrap="square">
            <a:spAutoFit/>
          </a:bodyPr>
          <a:lstStyle/>
          <a:p>
            <a:r>
              <a:rPr lang="da-DK" sz="3200" b="1" dirty="0">
                <a:solidFill>
                  <a:srgbClr val="666D7A"/>
                </a:solidFill>
              </a:rPr>
              <a:t>S</a:t>
            </a:r>
          </a:p>
        </p:txBody>
      </p:sp>
      <p:sp>
        <p:nvSpPr>
          <p:cNvPr id="158" name="Rectangle 157">
            <a:extLst>
              <a:ext uri="{FF2B5EF4-FFF2-40B4-BE49-F238E27FC236}">
                <a16:creationId xmlns:a16="http://schemas.microsoft.com/office/drawing/2014/main" id="{B042B5FE-4659-4EDE-AF6E-B8C2AD2AA360}"/>
              </a:ext>
            </a:extLst>
          </p:cNvPr>
          <p:cNvSpPr/>
          <p:nvPr/>
        </p:nvSpPr>
        <p:spPr>
          <a:xfrm>
            <a:off x="8577748" y="1195866"/>
            <a:ext cx="432048" cy="584775"/>
          </a:xfrm>
          <a:prstGeom prst="rect">
            <a:avLst/>
          </a:prstGeom>
        </p:spPr>
        <p:txBody>
          <a:bodyPr wrap="square">
            <a:spAutoFit/>
          </a:bodyPr>
          <a:lstStyle/>
          <a:p>
            <a:r>
              <a:rPr lang="da-DK" sz="3200" b="1" dirty="0">
                <a:solidFill>
                  <a:srgbClr val="666D7A"/>
                </a:solidFill>
              </a:rPr>
              <a:t>U</a:t>
            </a:r>
          </a:p>
        </p:txBody>
      </p:sp>
      <p:cxnSp>
        <p:nvCxnSpPr>
          <p:cNvPr id="5" name="Straight Connector 4">
            <a:extLst>
              <a:ext uri="{FF2B5EF4-FFF2-40B4-BE49-F238E27FC236}">
                <a16:creationId xmlns:a16="http://schemas.microsoft.com/office/drawing/2014/main" id="{2E9FAA83-1C9C-4697-BA47-651085E7EC9D}"/>
              </a:ext>
            </a:extLst>
          </p:cNvPr>
          <p:cNvCxnSpPr>
            <a:cxnSpLocks/>
          </p:cNvCxnSpPr>
          <p:nvPr/>
        </p:nvCxnSpPr>
        <p:spPr bwMode="auto">
          <a:xfrm>
            <a:off x="384247" y="2104253"/>
            <a:ext cx="6863881" cy="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159" name="Straight Connector 158">
            <a:extLst>
              <a:ext uri="{FF2B5EF4-FFF2-40B4-BE49-F238E27FC236}">
                <a16:creationId xmlns:a16="http://schemas.microsoft.com/office/drawing/2014/main" id="{90E28D3D-F121-4AA6-B4D2-3A538F81E969}"/>
              </a:ext>
            </a:extLst>
          </p:cNvPr>
          <p:cNvCxnSpPr>
            <a:cxnSpLocks/>
          </p:cNvCxnSpPr>
          <p:nvPr/>
        </p:nvCxnSpPr>
        <p:spPr bwMode="auto">
          <a:xfrm>
            <a:off x="9728692" y="2136725"/>
            <a:ext cx="2054010" cy="0"/>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160" name="Title 1">
            <a:extLst>
              <a:ext uri="{FF2B5EF4-FFF2-40B4-BE49-F238E27FC236}">
                <a16:creationId xmlns:a16="http://schemas.microsoft.com/office/drawing/2014/main" id="{C1304FA7-1268-48D9-A340-FE6FF92D05C1}"/>
              </a:ext>
            </a:extLst>
          </p:cNvPr>
          <p:cNvSpPr txBox="1">
            <a:spLocks/>
          </p:cNvSpPr>
          <p:nvPr/>
        </p:nvSpPr>
        <p:spPr bwMode="auto">
          <a:xfrm>
            <a:off x="-431218" y="638521"/>
            <a:ext cx="4676655"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sz="4400" kern="0">
                <a:solidFill>
                  <a:srgbClr val="666D7A"/>
                </a:solidFill>
              </a:rPr>
              <a:t>Cooperation-</a:t>
            </a:r>
            <a:br>
              <a:rPr lang="en-US" sz="4400" kern="0">
                <a:solidFill>
                  <a:srgbClr val="666D7A"/>
                </a:solidFill>
              </a:rPr>
            </a:br>
            <a:r>
              <a:rPr lang="en-US" sz="4400" kern="0">
                <a:solidFill>
                  <a:srgbClr val="666D7A"/>
                </a:solidFill>
              </a:rPr>
              <a:t>Committee</a:t>
            </a:r>
            <a:endParaRPr lang="da-DK" sz="4400" kern="0" dirty="0">
              <a:solidFill>
                <a:srgbClr val="666D7A"/>
              </a:solidFill>
            </a:endParaRPr>
          </a:p>
        </p:txBody>
      </p:sp>
      <p:sp>
        <p:nvSpPr>
          <p:cNvPr id="42" name="Shape 41">
            <a:extLst>
              <a:ext uri="{FF2B5EF4-FFF2-40B4-BE49-F238E27FC236}">
                <a16:creationId xmlns:a16="http://schemas.microsoft.com/office/drawing/2014/main" id="{8D3BF3FB-18CC-4681-86BD-AC38B7796B46}"/>
              </a:ext>
            </a:extLst>
          </p:cNvPr>
          <p:cNvSpPr/>
          <p:nvPr/>
        </p:nvSpPr>
        <p:spPr>
          <a:xfrm rot="1818398">
            <a:off x="6426966" y="279351"/>
            <a:ext cx="3448762" cy="3368883"/>
          </a:xfrm>
          <a:prstGeom prst="gear9">
            <a:avLst>
              <a:gd name="adj1" fmla="val 13400"/>
              <a:gd name="adj2" fmla="val 2679"/>
            </a:avLst>
          </a:prstGeom>
          <a:solidFill>
            <a:srgbClr val="E45635"/>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sp>
        <p:nvSpPr>
          <p:cNvPr id="4" name="TextBox 3">
            <a:extLst>
              <a:ext uri="{FF2B5EF4-FFF2-40B4-BE49-F238E27FC236}">
                <a16:creationId xmlns:a16="http://schemas.microsoft.com/office/drawing/2014/main" id="{2B088F78-D175-40D7-AD51-E99837F21935}"/>
              </a:ext>
            </a:extLst>
          </p:cNvPr>
          <p:cNvSpPr txBox="1"/>
          <p:nvPr/>
        </p:nvSpPr>
        <p:spPr>
          <a:xfrm>
            <a:off x="7709875" y="1615269"/>
            <a:ext cx="1080798" cy="707886"/>
          </a:xfrm>
          <a:prstGeom prst="rect">
            <a:avLst/>
          </a:prstGeom>
          <a:noFill/>
        </p:spPr>
        <p:txBody>
          <a:bodyPr wrap="square" rtlCol="0">
            <a:spAutoFit/>
          </a:bodyPr>
          <a:lstStyle/>
          <a:p>
            <a:r>
              <a:rPr lang="da-DK" sz="4000" b="1" dirty="0">
                <a:solidFill>
                  <a:schemeClr val="bg1"/>
                </a:solidFill>
              </a:rPr>
              <a:t>SU</a:t>
            </a:r>
          </a:p>
        </p:txBody>
      </p:sp>
    </p:spTree>
    <p:extLst>
      <p:ext uri="{BB962C8B-B14F-4D97-AF65-F5344CB8AC3E}">
        <p14:creationId xmlns:p14="http://schemas.microsoft.com/office/powerpoint/2010/main" val="558292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157"/>
                                        </p:tgtEl>
                                        <p:attrNameLst>
                                          <p:attrName>style.visibility</p:attrName>
                                        </p:attrNameLst>
                                      </p:cBhvr>
                                      <p:to>
                                        <p:strVal val="visible"/>
                                      </p:to>
                                    </p:set>
                                    <p:animEffect transition="in" filter="fade">
                                      <p:cBhvr>
                                        <p:cTn id="10" dur="500"/>
                                        <p:tgtEl>
                                          <p:spTgt spid="157"/>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158"/>
                                        </p:tgtEl>
                                        <p:attrNameLst>
                                          <p:attrName>style.visibility</p:attrName>
                                        </p:attrNameLst>
                                      </p:cBhvr>
                                      <p:to>
                                        <p:strVal val="visible"/>
                                      </p:to>
                                    </p:set>
                                    <p:animEffect transition="in" filter="fade">
                                      <p:cBhvr>
                                        <p:cTn id="13"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p:bldP spid="1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8">
            <a:extLst>
              <a:ext uri="{FF2B5EF4-FFF2-40B4-BE49-F238E27FC236}">
                <a16:creationId xmlns:a16="http://schemas.microsoft.com/office/drawing/2014/main" id="{61C6441A-2BA6-4A43-B4F0-6B648A2C26E2}"/>
              </a:ext>
            </a:extLst>
          </p:cNvPr>
          <p:cNvGrpSpPr/>
          <p:nvPr/>
        </p:nvGrpSpPr>
        <p:grpSpPr>
          <a:xfrm>
            <a:off x="6096000" y="1772816"/>
            <a:ext cx="613310" cy="536647"/>
            <a:chOff x="955675" y="780331"/>
            <a:chExt cx="203200" cy="177800"/>
          </a:xfrm>
        </p:grpSpPr>
        <p:sp>
          <p:nvSpPr>
            <p:cNvPr id="3" name="Freeform 314">
              <a:extLst>
                <a:ext uri="{FF2B5EF4-FFF2-40B4-BE49-F238E27FC236}">
                  <a16:creationId xmlns:a16="http://schemas.microsoft.com/office/drawing/2014/main" id="{BD810BB6-B9C0-406D-A5FF-A6E31620BFCB}"/>
                </a:ext>
              </a:extLst>
            </p:cNvPr>
            <p:cNvSpPr>
              <a:spLocks/>
            </p:cNvSpPr>
            <p:nvPr/>
          </p:nvSpPr>
          <p:spPr bwMode="auto">
            <a:xfrm>
              <a:off x="1076325" y="780331"/>
              <a:ext cx="82550" cy="177800"/>
            </a:xfrm>
            <a:custGeom>
              <a:avLst/>
              <a:gdLst>
                <a:gd name="T0" fmla="*/ 25 w 26"/>
                <a:gd name="T1" fmla="*/ 40 h 56"/>
                <a:gd name="T2" fmla="*/ 12 w 26"/>
                <a:gd name="T3" fmla="*/ 33 h 56"/>
                <a:gd name="T4" fmla="*/ 4 w 26"/>
                <a:gd name="T5" fmla="*/ 30 h 56"/>
                <a:gd name="T6" fmla="*/ 4 w 26"/>
                <a:gd name="T7" fmla="*/ 27 h 56"/>
                <a:gd name="T8" fmla="*/ 8 w 26"/>
                <a:gd name="T9" fmla="*/ 20 h 56"/>
                <a:gd name="T10" fmla="*/ 11 w 26"/>
                <a:gd name="T11" fmla="*/ 17 h 56"/>
                <a:gd name="T12" fmla="*/ 9 w 26"/>
                <a:gd name="T13" fmla="*/ 14 h 56"/>
                <a:gd name="T14" fmla="*/ 10 w 26"/>
                <a:gd name="T15" fmla="*/ 8 h 56"/>
                <a:gd name="T16" fmla="*/ 0 w 26"/>
                <a:gd name="T17" fmla="*/ 0 h 56"/>
                <a:gd name="T18" fmla="*/ 4 w 26"/>
                <a:gd name="T19" fmla="*/ 9 h 56"/>
                <a:gd name="T20" fmla="*/ 4 w 26"/>
                <a:gd name="T21" fmla="*/ 13 h 56"/>
                <a:gd name="T22" fmla="*/ 5 w 26"/>
                <a:gd name="T23" fmla="*/ 19 h 56"/>
                <a:gd name="T24" fmla="*/ 2 w 26"/>
                <a:gd name="T25" fmla="*/ 25 h 56"/>
                <a:gd name="T26" fmla="*/ 0 w 26"/>
                <a:gd name="T27" fmla="*/ 30 h 56"/>
                <a:gd name="T28" fmla="*/ 0 w 26"/>
                <a:gd name="T29" fmla="*/ 31 h 56"/>
                <a:gd name="T30" fmla="*/ 4 w 26"/>
                <a:gd name="T31" fmla="*/ 33 h 56"/>
                <a:gd name="T32" fmla="*/ 8 w 26"/>
                <a:gd name="T33" fmla="*/ 34 h 56"/>
                <a:gd name="T34" fmla="*/ 19 w 26"/>
                <a:gd name="T35" fmla="*/ 41 h 56"/>
                <a:gd name="T36" fmla="*/ 20 w 26"/>
                <a:gd name="T37" fmla="*/ 56 h 56"/>
                <a:gd name="T38" fmla="*/ 26 w 26"/>
                <a:gd name="T39" fmla="*/ 56 h 56"/>
                <a:gd name="T40" fmla="*/ 25 w 26"/>
                <a:gd name="T41"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6">
                  <a:moveTo>
                    <a:pt x="25" y="40"/>
                  </a:moveTo>
                  <a:cubicBezTo>
                    <a:pt x="23" y="38"/>
                    <a:pt x="17" y="35"/>
                    <a:pt x="12" y="33"/>
                  </a:cubicBezTo>
                  <a:cubicBezTo>
                    <a:pt x="7" y="31"/>
                    <a:pt x="4" y="30"/>
                    <a:pt x="4" y="30"/>
                  </a:cubicBezTo>
                  <a:cubicBezTo>
                    <a:pt x="4" y="27"/>
                    <a:pt x="4" y="27"/>
                    <a:pt x="4" y="27"/>
                  </a:cubicBezTo>
                  <a:cubicBezTo>
                    <a:pt x="4" y="27"/>
                    <a:pt x="9" y="26"/>
                    <a:pt x="8" y="20"/>
                  </a:cubicBezTo>
                  <a:cubicBezTo>
                    <a:pt x="8" y="22"/>
                    <a:pt x="11" y="19"/>
                    <a:pt x="11" y="17"/>
                  </a:cubicBezTo>
                  <a:cubicBezTo>
                    <a:pt x="11" y="16"/>
                    <a:pt x="11" y="13"/>
                    <a:pt x="9" y="14"/>
                  </a:cubicBezTo>
                  <a:cubicBezTo>
                    <a:pt x="10" y="11"/>
                    <a:pt x="10" y="9"/>
                    <a:pt x="10" y="8"/>
                  </a:cubicBezTo>
                  <a:cubicBezTo>
                    <a:pt x="9" y="5"/>
                    <a:pt x="6" y="1"/>
                    <a:pt x="0" y="0"/>
                  </a:cubicBezTo>
                  <a:cubicBezTo>
                    <a:pt x="2" y="3"/>
                    <a:pt x="4" y="6"/>
                    <a:pt x="4" y="9"/>
                  </a:cubicBezTo>
                  <a:cubicBezTo>
                    <a:pt x="4" y="10"/>
                    <a:pt x="4" y="11"/>
                    <a:pt x="4" y="13"/>
                  </a:cubicBezTo>
                  <a:cubicBezTo>
                    <a:pt x="5" y="15"/>
                    <a:pt x="5" y="18"/>
                    <a:pt x="5" y="19"/>
                  </a:cubicBezTo>
                  <a:cubicBezTo>
                    <a:pt x="5" y="21"/>
                    <a:pt x="4" y="23"/>
                    <a:pt x="2" y="25"/>
                  </a:cubicBezTo>
                  <a:cubicBezTo>
                    <a:pt x="2" y="27"/>
                    <a:pt x="1" y="29"/>
                    <a:pt x="0" y="30"/>
                  </a:cubicBezTo>
                  <a:cubicBezTo>
                    <a:pt x="0" y="31"/>
                    <a:pt x="0" y="31"/>
                    <a:pt x="0" y="31"/>
                  </a:cubicBezTo>
                  <a:cubicBezTo>
                    <a:pt x="1" y="31"/>
                    <a:pt x="2" y="32"/>
                    <a:pt x="4" y="33"/>
                  </a:cubicBezTo>
                  <a:cubicBezTo>
                    <a:pt x="5" y="33"/>
                    <a:pt x="7" y="34"/>
                    <a:pt x="8" y="34"/>
                  </a:cubicBezTo>
                  <a:cubicBezTo>
                    <a:pt x="12" y="36"/>
                    <a:pt x="17" y="38"/>
                    <a:pt x="19" y="41"/>
                  </a:cubicBezTo>
                  <a:cubicBezTo>
                    <a:pt x="20" y="43"/>
                    <a:pt x="21" y="48"/>
                    <a:pt x="20" y="56"/>
                  </a:cubicBezTo>
                  <a:cubicBezTo>
                    <a:pt x="26" y="56"/>
                    <a:pt x="26" y="56"/>
                    <a:pt x="26" y="56"/>
                  </a:cubicBezTo>
                  <a:cubicBezTo>
                    <a:pt x="26" y="56"/>
                    <a:pt x="26" y="42"/>
                    <a:pt x="25" y="40"/>
                  </a:cubicBezTo>
                  <a:close/>
                </a:path>
              </a:pathLst>
            </a:custGeom>
            <a:solidFill>
              <a:srgbClr val="666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 name="Freeform 315">
              <a:extLst>
                <a:ext uri="{FF2B5EF4-FFF2-40B4-BE49-F238E27FC236}">
                  <a16:creationId xmlns:a16="http://schemas.microsoft.com/office/drawing/2014/main" id="{EEFAE9B6-E16D-4EEA-8426-61798AAEF5D4}"/>
                </a:ext>
              </a:extLst>
            </p:cNvPr>
            <p:cNvSpPr>
              <a:spLocks/>
            </p:cNvSpPr>
            <p:nvPr/>
          </p:nvSpPr>
          <p:spPr bwMode="auto">
            <a:xfrm>
              <a:off x="955675" y="780331"/>
              <a:ext cx="174625" cy="17780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5" name="Group 116">
            <a:extLst>
              <a:ext uri="{FF2B5EF4-FFF2-40B4-BE49-F238E27FC236}">
                <a16:creationId xmlns:a16="http://schemas.microsoft.com/office/drawing/2014/main" id="{A49EDCB3-671A-4918-B284-C53CDAADCB9C}"/>
              </a:ext>
            </a:extLst>
          </p:cNvPr>
          <p:cNvGrpSpPr/>
          <p:nvPr/>
        </p:nvGrpSpPr>
        <p:grpSpPr>
          <a:xfrm>
            <a:off x="5383178" y="1719678"/>
            <a:ext cx="677504" cy="579279"/>
            <a:chOff x="7320136" y="1772816"/>
            <a:chExt cx="3279932" cy="2804403"/>
          </a:xfrm>
        </p:grpSpPr>
        <p:sp>
          <p:nvSpPr>
            <p:cNvPr id="6" name="Freeform 5">
              <a:extLst>
                <a:ext uri="{FF2B5EF4-FFF2-40B4-BE49-F238E27FC236}">
                  <a16:creationId xmlns:a16="http://schemas.microsoft.com/office/drawing/2014/main" id="{0630DAB6-76FD-4A7E-86E9-CF0825EB3101}"/>
                </a:ext>
              </a:extLst>
            </p:cNvPr>
            <p:cNvSpPr>
              <a:spLocks noEditPoints="1"/>
            </p:cNvSpPr>
            <p:nvPr/>
          </p:nvSpPr>
          <p:spPr bwMode="auto">
            <a:xfrm>
              <a:off x="7320136" y="1772816"/>
              <a:ext cx="3275502" cy="2802781"/>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7" name="Picture 118">
              <a:extLst>
                <a:ext uri="{FF2B5EF4-FFF2-40B4-BE49-F238E27FC236}">
                  <a16:creationId xmlns:a16="http://schemas.microsoft.com/office/drawing/2014/main" id="{E53AC76F-B5F2-4495-AAC7-47023E9BFA70}"/>
                </a:ext>
              </a:extLst>
            </p:cNvPr>
            <p:cNvPicPr>
              <a:picLocks noChangeAspect="1"/>
            </p:cNvPicPr>
            <p:nvPr/>
          </p:nvPicPr>
          <p:blipFill rotWithShape="1">
            <a:blip r:embed="rId3"/>
            <a:srcRect t="42075"/>
            <a:stretch/>
          </p:blipFill>
          <p:spPr>
            <a:xfrm>
              <a:off x="7320136" y="2952750"/>
              <a:ext cx="3279932" cy="1624469"/>
            </a:xfrm>
            <a:prstGeom prst="rect">
              <a:avLst/>
            </a:prstGeom>
          </p:spPr>
        </p:pic>
      </p:grpSp>
      <p:grpSp>
        <p:nvGrpSpPr>
          <p:cNvPr id="8" name="Group 8">
            <a:extLst>
              <a:ext uri="{FF2B5EF4-FFF2-40B4-BE49-F238E27FC236}">
                <a16:creationId xmlns:a16="http://schemas.microsoft.com/office/drawing/2014/main" id="{F1E19F7A-B9CE-4149-8ACE-EC71781FED41}"/>
              </a:ext>
            </a:extLst>
          </p:cNvPr>
          <p:cNvGrpSpPr/>
          <p:nvPr/>
        </p:nvGrpSpPr>
        <p:grpSpPr>
          <a:xfrm>
            <a:off x="3909517" y="1410308"/>
            <a:ext cx="4999123" cy="4713991"/>
            <a:chOff x="4367808" y="1556792"/>
            <a:chExt cx="4999123" cy="4713991"/>
          </a:xfrm>
        </p:grpSpPr>
        <p:sp>
          <p:nvSpPr>
            <p:cNvPr id="9" name="Arrow: Circular 72">
              <a:extLst>
                <a:ext uri="{FF2B5EF4-FFF2-40B4-BE49-F238E27FC236}">
                  <a16:creationId xmlns:a16="http://schemas.microsoft.com/office/drawing/2014/main" id="{BDE43F4C-9862-4B49-BC22-15B8C5C16E30}"/>
                </a:ext>
              </a:extLst>
            </p:cNvPr>
            <p:cNvSpPr/>
            <p:nvPr/>
          </p:nvSpPr>
          <p:spPr>
            <a:xfrm>
              <a:off x="4367808" y="1556792"/>
              <a:ext cx="4464496" cy="4464497"/>
            </a:xfrm>
            <a:prstGeom prst="circularArrow">
              <a:avLst>
                <a:gd name="adj1" fmla="val 5544"/>
                <a:gd name="adj2" fmla="val 330680"/>
                <a:gd name="adj3" fmla="val 13767645"/>
                <a:gd name="adj4" fmla="val 18163882"/>
                <a:gd name="adj5" fmla="val 5757"/>
              </a:avLst>
            </a:prstGeom>
            <a:solidFill>
              <a:srgbClr val="E4563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0" name="Rectangle 74">
              <a:extLst>
                <a:ext uri="{FF2B5EF4-FFF2-40B4-BE49-F238E27FC236}">
                  <a16:creationId xmlns:a16="http://schemas.microsoft.com/office/drawing/2014/main" id="{5F4981AA-385F-4980-90B3-71E3BE9B319B}"/>
                </a:ext>
              </a:extLst>
            </p:cNvPr>
            <p:cNvSpPr/>
            <p:nvPr/>
          </p:nvSpPr>
          <p:spPr bwMode="auto">
            <a:xfrm rot="5400000">
              <a:off x="8050637" y="3183749"/>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dirty="0">
                <a:ln>
                  <a:noFill/>
                </a:ln>
                <a:solidFill>
                  <a:schemeClr val="tx1"/>
                </a:solidFill>
                <a:effectLst/>
                <a:latin typeface="Arial" charset="0"/>
              </a:endParaRPr>
            </a:p>
          </p:txBody>
        </p:sp>
        <p:sp>
          <p:nvSpPr>
            <p:cNvPr id="11" name="Rectangle 138">
              <a:extLst>
                <a:ext uri="{FF2B5EF4-FFF2-40B4-BE49-F238E27FC236}">
                  <a16:creationId xmlns:a16="http://schemas.microsoft.com/office/drawing/2014/main" id="{B0F06E19-C492-48DA-8EF4-AA81FE191D7B}"/>
                </a:ext>
              </a:extLst>
            </p:cNvPr>
            <p:cNvSpPr/>
            <p:nvPr/>
          </p:nvSpPr>
          <p:spPr bwMode="auto">
            <a:xfrm rot="10800000">
              <a:off x="6096000" y="4653136"/>
              <a:ext cx="1014941" cy="161764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sp>
        <p:nvSpPr>
          <p:cNvPr id="12" name="Rectangle 11">
            <a:extLst>
              <a:ext uri="{FF2B5EF4-FFF2-40B4-BE49-F238E27FC236}">
                <a16:creationId xmlns:a16="http://schemas.microsoft.com/office/drawing/2014/main" id="{AC583456-8C0B-417D-B39D-8B5BC4161E70}"/>
              </a:ext>
            </a:extLst>
          </p:cNvPr>
          <p:cNvSpPr/>
          <p:nvPr/>
        </p:nvSpPr>
        <p:spPr>
          <a:xfrm>
            <a:off x="4223792" y="908720"/>
            <a:ext cx="3960440" cy="707886"/>
          </a:xfrm>
          <a:prstGeom prst="rect">
            <a:avLst/>
          </a:prstGeom>
        </p:spPr>
        <p:txBody>
          <a:bodyPr wrap="square">
            <a:spAutoFit/>
          </a:bodyPr>
          <a:lstStyle/>
          <a:p>
            <a:r>
              <a:rPr lang="da-DK" sz="2000" dirty="0">
                <a:solidFill>
                  <a:schemeClr val="bg1"/>
                </a:solidFill>
              </a:rPr>
              <a:t>De fælles interesser til gavn for medarbejdere og virksomheden</a:t>
            </a:r>
          </a:p>
        </p:txBody>
      </p:sp>
      <p:grpSp>
        <p:nvGrpSpPr>
          <p:cNvPr id="13" name="Group 12">
            <a:extLst>
              <a:ext uri="{FF2B5EF4-FFF2-40B4-BE49-F238E27FC236}">
                <a16:creationId xmlns:a16="http://schemas.microsoft.com/office/drawing/2014/main" id="{15D8118B-19E3-4682-A236-7CC0494944E4}"/>
              </a:ext>
            </a:extLst>
          </p:cNvPr>
          <p:cNvGrpSpPr/>
          <p:nvPr/>
        </p:nvGrpSpPr>
        <p:grpSpPr>
          <a:xfrm>
            <a:off x="5087888" y="3068959"/>
            <a:ext cx="2020222" cy="1494420"/>
            <a:chOff x="6312024" y="3539600"/>
            <a:chExt cx="720080" cy="532665"/>
          </a:xfrm>
          <a:solidFill>
            <a:srgbClr val="E45635"/>
          </a:solidFill>
        </p:grpSpPr>
        <p:sp>
          <p:nvSpPr>
            <p:cNvPr id="14" name="Freeform 35">
              <a:extLst>
                <a:ext uri="{FF2B5EF4-FFF2-40B4-BE49-F238E27FC236}">
                  <a16:creationId xmlns:a16="http://schemas.microsoft.com/office/drawing/2014/main" id="{1FDAFCD0-9448-4BF7-BBEB-E3B4F1C7696D}"/>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 name="Freeform 40">
              <a:extLst>
                <a:ext uri="{FF2B5EF4-FFF2-40B4-BE49-F238E27FC236}">
                  <a16:creationId xmlns:a16="http://schemas.microsoft.com/office/drawing/2014/main" id="{E7E4AA2D-10D6-412E-ACB7-69FBABA69012}"/>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16" name="Oval 41">
              <a:extLst>
                <a:ext uri="{FF2B5EF4-FFF2-40B4-BE49-F238E27FC236}">
                  <a16:creationId xmlns:a16="http://schemas.microsoft.com/office/drawing/2014/main" id="{1C0E781F-9E64-4C36-A979-0C08FF7AD278}"/>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7" name="Oval 43">
              <a:extLst>
                <a:ext uri="{FF2B5EF4-FFF2-40B4-BE49-F238E27FC236}">
                  <a16:creationId xmlns:a16="http://schemas.microsoft.com/office/drawing/2014/main" id="{311932FC-0F44-4255-BDB8-DC57E2D201BC}"/>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8" name="Oval 44">
              <a:extLst>
                <a:ext uri="{FF2B5EF4-FFF2-40B4-BE49-F238E27FC236}">
                  <a16:creationId xmlns:a16="http://schemas.microsoft.com/office/drawing/2014/main" id="{421F363B-370A-4B72-B2CC-ED4C89F1F8DB}"/>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9" name="Oval 41">
              <a:extLst>
                <a:ext uri="{FF2B5EF4-FFF2-40B4-BE49-F238E27FC236}">
                  <a16:creationId xmlns:a16="http://schemas.microsoft.com/office/drawing/2014/main" id="{58530531-3D9C-42C8-8939-2EE481971E7D}"/>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20" name="Rectangle 19">
            <a:extLst>
              <a:ext uri="{FF2B5EF4-FFF2-40B4-BE49-F238E27FC236}">
                <a16:creationId xmlns:a16="http://schemas.microsoft.com/office/drawing/2014/main" id="{FBD1C09A-82FA-4667-9B43-D220B9F8CD9D}"/>
              </a:ext>
            </a:extLst>
          </p:cNvPr>
          <p:cNvSpPr/>
          <p:nvPr/>
        </p:nvSpPr>
        <p:spPr>
          <a:xfrm>
            <a:off x="5620522" y="3380807"/>
            <a:ext cx="432048" cy="584775"/>
          </a:xfrm>
          <a:prstGeom prst="rect">
            <a:avLst/>
          </a:prstGeom>
        </p:spPr>
        <p:txBody>
          <a:bodyPr wrap="square">
            <a:spAutoFit/>
          </a:bodyPr>
          <a:lstStyle/>
          <a:p>
            <a:r>
              <a:rPr lang="da-DK" sz="3200" b="1" dirty="0">
                <a:solidFill>
                  <a:srgbClr val="666D7A"/>
                </a:solidFill>
              </a:rPr>
              <a:t>S</a:t>
            </a:r>
          </a:p>
        </p:txBody>
      </p:sp>
      <p:sp>
        <p:nvSpPr>
          <p:cNvPr id="21" name="Rectangle 20">
            <a:extLst>
              <a:ext uri="{FF2B5EF4-FFF2-40B4-BE49-F238E27FC236}">
                <a16:creationId xmlns:a16="http://schemas.microsoft.com/office/drawing/2014/main" id="{4B701D36-104C-42B3-A0B9-DC03B04674CF}"/>
              </a:ext>
            </a:extLst>
          </p:cNvPr>
          <p:cNvSpPr/>
          <p:nvPr/>
        </p:nvSpPr>
        <p:spPr>
          <a:xfrm>
            <a:off x="6134667" y="3380807"/>
            <a:ext cx="432048" cy="584775"/>
          </a:xfrm>
          <a:prstGeom prst="rect">
            <a:avLst/>
          </a:prstGeom>
        </p:spPr>
        <p:txBody>
          <a:bodyPr wrap="square">
            <a:spAutoFit/>
          </a:bodyPr>
          <a:lstStyle/>
          <a:p>
            <a:r>
              <a:rPr lang="da-DK" sz="3200" b="1" dirty="0">
                <a:solidFill>
                  <a:srgbClr val="666D7A"/>
                </a:solidFill>
              </a:rPr>
              <a:t>U</a:t>
            </a:r>
          </a:p>
        </p:txBody>
      </p:sp>
      <p:grpSp>
        <p:nvGrpSpPr>
          <p:cNvPr id="22" name="Group 21">
            <a:extLst>
              <a:ext uri="{FF2B5EF4-FFF2-40B4-BE49-F238E27FC236}">
                <a16:creationId xmlns:a16="http://schemas.microsoft.com/office/drawing/2014/main" id="{81E6350F-2888-4C64-A19A-687693688CC7}"/>
              </a:ext>
            </a:extLst>
          </p:cNvPr>
          <p:cNvGrpSpPr/>
          <p:nvPr/>
        </p:nvGrpSpPr>
        <p:grpSpPr>
          <a:xfrm>
            <a:off x="7703876" y="3497263"/>
            <a:ext cx="6816080" cy="735606"/>
            <a:chOff x="8184232" y="3573016"/>
            <a:chExt cx="6816080" cy="735606"/>
          </a:xfrm>
        </p:grpSpPr>
        <p:grpSp>
          <p:nvGrpSpPr>
            <p:cNvPr id="23" name="Group 22">
              <a:extLst>
                <a:ext uri="{FF2B5EF4-FFF2-40B4-BE49-F238E27FC236}">
                  <a16:creationId xmlns:a16="http://schemas.microsoft.com/office/drawing/2014/main" id="{FCACC042-496E-4E5A-B82E-082EC048E9D5}"/>
                </a:ext>
              </a:extLst>
            </p:cNvPr>
            <p:cNvGrpSpPr/>
            <p:nvPr/>
          </p:nvGrpSpPr>
          <p:grpSpPr>
            <a:xfrm>
              <a:off x="8184232" y="3573016"/>
              <a:ext cx="728022" cy="735606"/>
              <a:chOff x="4863180" y="3720344"/>
              <a:chExt cx="296716" cy="299807"/>
            </a:xfrm>
          </p:grpSpPr>
          <p:sp>
            <p:nvSpPr>
              <p:cNvPr id="25" name="Oval 9">
                <a:extLst>
                  <a:ext uri="{FF2B5EF4-FFF2-40B4-BE49-F238E27FC236}">
                    <a16:creationId xmlns:a16="http://schemas.microsoft.com/office/drawing/2014/main" id="{87E5AA00-147E-4EAF-AAB1-DD033B2A5451}"/>
                  </a:ext>
                </a:extLst>
              </p:cNvPr>
              <p:cNvSpPr>
                <a:spLocks noChangeArrowheads="1"/>
              </p:cNvSpPr>
              <p:nvPr/>
            </p:nvSpPr>
            <p:spPr bwMode="auto">
              <a:xfrm>
                <a:off x="4954874" y="3802249"/>
                <a:ext cx="46877" cy="45847"/>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26" name="Oval 10">
                <a:extLst>
                  <a:ext uri="{FF2B5EF4-FFF2-40B4-BE49-F238E27FC236}">
                    <a16:creationId xmlns:a16="http://schemas.microsoft.com/office/drawing/2014/main" id="{E76E52AA-D8B7-4D29-B10E-34A7DED6AAF3}"/>
                  </a:ext>
                </a:extLst>
              </p:cNvPr>
              <p:cNvSpPr>
                <a:spLocks noChangeArrowheads="1"/>
              </p:cNvSpPr>
              <p:nvPr/>
            </p:nvSpPr>
            <p:spPr bwMode="auto">
              <a:xfrm>
                <a:off x="5022871" y="3802249"/>
                <a:ext cx="44817" cy="45847"/>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27" name="Freeform 17">
                <a:extLst>
                  <a:ext uri="{FF2B5EF4-FFF2-40B4-BE49-F238E27FC236}">
                    <a16:creationId xmlns:a16="http://schemas.microsoft.com/office/drawing/2014/main" id="{D91EC7A0-7CBE-4DDB-B55E-C6B67B0FA8A2}"/>
                  </a:ext>
                </a:extLst>
              </p:cNvPr>
              <p:cNvSpPr>
                <a:spLocks noEditPoints="1"/>
              </p:cNvSpPr>
              <p:nvPr/>
            </p:nvSpPr>
            <p:spPr bwMode="auto">
              <a:xfrm>
                <a:off x="4863180" y="3720344"/>
                <a:ext cx="296716" cy="299807"/>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22 h 183"/>
                  <a:gd name="T12" fmla="*/ 22 w 184"/>
                  <a:gd name="T13" fmla="*/ 92 h 183"/>
                  <a:gd name="T14" fmla="*/ 92 w 184"/>
                  <a:gd name="T15" fmla="*/ 161 h 183"/>
                  <a:gd name="T16" fmla="*/ 162 w 184"/>
                  <a:gd name="T17" fmla="*/ 92 h 183"/>
                  <a:gd name="T18" fmla="*/ 92 w 184"/>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2" y="183"/>
                      <a:pt x="0" y="142"/>
                      <a:pt x="0" y="92"/>
                    </a:cubicBezTo>
                    <a:cubicBezTo>
                      <a:pt x="0" y="41"/>
                      <a:pt x="42" y="0"/>
                      <a:pt x="92" y="0"/>
                    </a:cubicBezTo>
                    <a:cubicBezTo>
                      <a:pt x="143" y="0"/>
                      <a:pt x="184" y="41"/>
                      <a:pt x="184" y="92"/>
                    </a:cubicBezTo>
                    <a:cubicBezTo>
                      <a:pt x="184" y="142"/>
                      <a:pt x="143" y="183"/>
                      <a:pt x="92" y="183"/>
                    </a:cubicBezTo>
                    <a:close/>
                    <a:moveTo>
                      <a:pt x="92" y="22"/>
                    </a:moveTo>
                    <a:cubicBezTo>
                      <a:pt x="54" y="22"/>
                      <a:pt x="22" y="53"/>
                      <a:pt x="22" y="92"/>
                    </a:cubicBezTo>
                    <a:cubicBezTo>
                      <a:pt x="22" y="130"/>
                      <a:pt x="54" y="161"/>
                      <a:pt x="92" y="161"/>
                    </a:cubicBezTo>
                    <a:cubicBezTo>
                      <a:pt x="130" y="161"/>
                      <a:pt x="162" y="130"/>
                      <a:pt x="162" y="92"/>
                    </a:cubicBezTo>
                    <a:cubicBezTo>
                      <a:pt x="162" y="53"/>
                      <a:pt x="130" y="22"/>
                      <a:pt x="92" y="22"/>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28" name="Freeform 18">
                <a:extLst>
                  <a:ext uri="{FF2B5EF4-FFF2-40B4-BE49-F238E27FC236}">
                    <a16:creationId xmlns:a16="http://schemas.microsoft.com/office/drawing/2014/main" id="{36152923-5688-43AB-80E2-CC6E1F268C97}"/>
                  </a:ext>
                </a:extLst>
              </p:cNvPr>
              <p:cNvSpPr>
                <a:spLocks/>
              </p:cNvSpPr>
              <p:nvPr/>
            </p:nvSpPr>
            <p:spPr bwMode="auto">
              <a:xfrm>
                <a:off x="4934268" y="3871277"/>
                <a:ext cx="154539" cy="78300"/>
              </a:xfrm>
              <a:custGeom>
                <a:avLst/>
                <a:gdLst>
                  <a:gd name="T0" fmla="*/ 48 w 96"/>
                  <a:gd name="T1" fmla="*/ 48 h 48"/>
                  <a:gd name="T2" fmla="*/ 0 w 96"/>
                  <a:gd name="T3" fmla="*/ 0 h 48"/>
                  <a:gd name="T4" fmla="*/ 19 w 96"/>
                  <a:gd name="T5" fmla="*/ 0 h 48"/>
                  <a:gd name="T6" fmla="*/ 48 w 96"/>
                  <a:gd name="T7" fmla="*/ 29 h 48"/>
                  <a:gd name="T8" fmla="*/ 77 w 96"/>
                  <a:gd name="T9" fmla="*/ 0 h 48"/>
                  <a:gd name="T10" fmla="*/ 96 w 96"/>
                  <a:gd name="T11" fmla="*/ 0 h 48"/>
                  <a:gd name="T12" fmla="*/ 48 w 9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96" h="48">
                    <a:moveTo>
                      <a:pt x="48" y="48"/>
                    </a:moveTo>
                    <a:cubicBezTo>
                      <a:pt x="22" y="48"/>
                      <a:pt x="0" y="26"/>
                      <a:pt x="0" y="0"/>
                    </a:cubicBezTo>
                    <a:lnTo>
                      <a:pt x="19" y="0"/>
                    </a:lnTo>
                    <a:cubicBezTo>
                      <a:pt x="19" y="16"/>
                      <a:pt x="32" y="29"/>
                      <a:pt x="48" y="29"/>
                    </a:cubicBezTo>
                    <a:cubicBezTo>
                      <a:pt x="64" y="29"/>
                      <a:pt x="77" y="16"/>
                      <a:pt x="77" y="0"/>
                    </a:cubicBezTo>
                    <a:lnTo>
                      <a:pt x="96" y="0"/>
                    </a:lnTo>
                    <a:cubicBezTo>
                      <a:pt x="96" y="26"/>
                      <a:pt x="75" y="48"/>
                      <a:pt x="48" y="48"/>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grpSp>
        <p:sp>
          <p:nvSpPr>
            <p:cNvPr id="24" name="Rectangle 23">
              <a:extLst>
                <a:ext uri="{FF2B5EF4-FFF2-40B4-BE49-F238E27FC236}">
                  <a16:creationId xmlns:a16="http://schemas.microsoft.com/office/drawing/2014/main" id="{DC492A33-C324-4000-944E-5EE969F6A615}"/>
                </a:ext>
              </a:extLst>
            </p:cNvPr>
            <p:cNvSpPr/>
            <p:nvPr/>
          </p:nvSpPr>
          <p:spPr>
            <a:xfrm>
              <a:off x="8904312" y="3573016"/>
              <a:ext cx="6096000" cy="707886"/>
            </a:xfrm>
            <a:prstGeom prst="rect">
              <a:avLst/>
            </a:prstGeom>
          </p:spPr>
          <p:txBody>
            <a:bodyPr wrap="square">
              <a:spAutoFit/>
            </a:bodyPr>
            <a:lstStyle/>
            <a:p>
              <a:r>
                <a:rPr lang="en-US" sz="2000">
                  <a:solidFill>
                    <a:srgbClr val="666D7A"/>
                  </a:solidFill>
                </a:rPr>
                <a:t>Ensure good working conditions, security and well-being</a:t>
              </a:r>
              <a:endParaRPr lang="da-DK" sz="2000" dirty="0">
                <a:solidFill>
                  <a:srgbClr val="666D7A"/>
                </a:solidFill>
              </a:endParaRPr>
            </a:p>
          </p:txBody>
        </p:sp>
      </p:grpSp>
      <p:grpSp>
        <p:nvGrpSpPr>
          <p:cNvPr id="29" name="Group 28">
            <a:extLst>
              <a:ext uri="{FF2B5EF4-FFF2-40B4-BE49-F238E27FC236}">
                <a16:creationId xmlns:a16="http://schemas.microsoft.com/office/drawing/2014/main" id="{895561EC-0DAC-44EF-ABC8-AB7BD8A25ABF}"/>
              </a:ext>
            </a:extLst>
          </p:cNvPr>
          <p:cNvGrpSpPr/>
          <p:nvPr/>
        </p:nvGrpSpPr>
        <p:grpSpPr>
          <a:xfrm>
            <a:off x="2391718" y="5116934"/>
            <a:ext cx="7632848" cy="1453034"/>
            <a:chOff x="2967782" y="5373216"/>
            <a:chExt cx="7632848" cy="1453034"/>
          </a:xfrm>
        </p:grpSpPr>
        <p:grpSp>
          <p:nvGrpSpPr>
            <p:cNvPr id="30" name="Group 29">
              <a:extLst>
                <a:ext uri="{FF2B5EF4-FFF2-40B4-BE49-F238E27FC236}">
                  <a16:creationId xmlns:a16="http://schemas.microsoft.com/office/drawing/2014/main" id="{E095D0E8-3F5E-4B2C-9B9A-CF9B236E7015}"/>
                </a:ext>
              </a:extLst>
            </p:cNvPr>
            <p:cNvGrpSpPr/>
            <p:nvPr/>
          </p:nvGrpSpPr>
          <p:grpSpPr>
            <a:xfrm>
              <a:off x="6168008" y="5949280"/>
              <a:ext cx="864096" cy="216024"/>
              <a:chOff x="6168008" y="5877272"/>
              <a:chExt cx="864096" cy="216024"/>
            </a:xfrm>
          </p:grpSpPr>
          <p:sp>
            <p:nvSpPr>
              <p:cNvPr id="37" name="Rectangle: Rounded Corners 36">
                <a:extLst>
                  <a:ext uri="{FF2B5EF4-FFF2-40B4-BE49-F238E27FC236}">
                    <a16:creationId xmlns:a16="http://schemas.microsoft.com/office/drawing/2014/main" id="{51A63C44-F8AD-49FD-8547-D9246B5491C1}"/>
                  </a:ext>
                </a:extLst>
              </p:cNvPr>
              <p:cNvSpPr/>
              <p:nvPr/>
            </p:nvSpPr>
            <p:spPr bwMode="auto">
              <a:xfrm>
                <a:off x="6168008" y="5877272"/>
                <a:ext cx="864096" cy="216024"/>
              </a:xfrm>
              <a:prstGeom prst="roundRect">
                <a:avLst>
                  <a:gd name="adj" fmla="val 50000"/>
                </a:avLst>
              </a:prstGeom>
              <a:noFill/>
              <a:ln w="19050" cap="flat" cmpd="sng" algn="ctr">
                <a:solidFill>
                  <a:srgbClr val="666D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8" name="Oval 37">
                <a:extLst>
                  <a:ext uri="{FF2B5EF4-FFF2-40B4-BE49-F238E27FC236}">
                    <a16:creationId xmlns:a16="http://schemas.microsoft.com/office/drawing/2014/main" id="{9A401947-6226-40F7-A6FA-B9F13EC413A3}"/>
                  </a:ext>
                </a:extLst>
              </p:cNvPr>
              <p:cNvSpPr/>
              <p:nvPr/>
            </p:nvSpPr>
            <p:spPr bwMode="auto">
              <a:xfrm>
                <a:off x="6188818" y="5897514"/>
                <a:ext cx="172690" cy="175890"/>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9" name="Oval 38">
                <a:extLst>
                  <a:ext uri="{FF2B5EF4-FFF2-40B4-BE49-F238E27FC236}">
                    <a16:creationId xmlns:a16="http://schemas.microsoft.com/office/drawing/2014/main" id="{0E034C5F-8C09-4418-8D11-085452477302}"/>
                  </a:ext>
                </a:extLst>
              </p:cNvPr>
              <p:cNvSpPr/>
              <p:nvPr/>
            </p:nvSpPr>
            <p:spPr bwMode="auto">
              <a:xfrm>
                <a:off x="6837514" y="5897514"/>
                <a:ext cx="172690" cy="175890"/>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40" name="Oval 39">
                <a:extLst>
                  <a:ext uri="{FF2B5EF4-FFF2-40B4-BE49-F238E27FC236}">
                    <a16:creationId xmlns:a16="http://schemas.microsoft.com/office/drawing/2014/main" id="{2E932EEE-8947-4173-820D-FAB929292C64}"/>
                  </a:ext>
                </a:extLst>
              </p:cNvPr>
              <p:cNvSpPr/>
              <p:nvPr/>
            </p:nvSpPr>
            <p:spPr bwMode="auto">
              <a:xfrm>
                <a:off x="6619675" y="5897514"/>
                <a:ext cx="172690" cy="175890"/>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41" name="Oval 40">
                <a:extLst>
                  <a:ext uri="{FF2B5EF4-FFF2-40B4-BE49-F238E27FC236}">
                    <a16:creationId xmlns:a16="http://schemas.microsoft.com/office/drawing/2014/main" id="{36533639-35A7-4728-BAB1-25AFA7C23648}"/>
                  </a:ext>
                </a:extLst>
              </p:cNvPr>
              <p:cNvSpPr/>
              <p:nvPr/>
            </p:nvSpPr>
            <p:spPr bwMode="auto">
              <a:xfrm>
                <a:off x="6405466" y="5897514"/>
                <a:ext cx="172690" cy="175890"/>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sp>
          <p:nvSpPr>
            <p:cNvPr id="31" name="Rectangle 30">
              <a:extLst>
                <a:ext uri="{FF2B5EF4-FFF2-40B4-BE49-F238E27FC236}">
                  <a16:creationId xmlns:a16="http://schemas.microsoft.com/office/drawing/2014/main" id="{D501C944-4C30-4EF4-91D3-70E9475C8BFF}"/>
                </a:ext>
              </a:extLst>
            </p:cNvPr>
            <p:cNvSpPr/>
            <p:nvPr/>
          </p:nvSpPr>
          <p:spPr bwMode="auto">
            <a:xfrm>
              <a:off x="6191822" y="5445224"/>
              <a:ext cx="144016" cy="482848"/>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EB5F9702-1867-4A8E-A6DD-FDE7F89F38D0}"/>
                </a:ext>
              </a:extLst>
            </p:cNvPr>
            <p:cNvSpPr/>
            <p:nvPr/>
          </p:nvSpPr>
          <p:spPr bwMode="auto">
            <a:xfrm>
              <a:off x="6414991" y="5589240"/>
              <a:ext cx="144016" cy="338832"/>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3" name="Rectangle 32">
              <a:extLst>
                <a:ext uri="{FF2B5EF4-FFF2-40B4-BE49-F238E27FC236}">
                  <a16:creationId xmlns:a16="http://schemas.microsoft.com/office/drawing/2014/main" id="{2170CE20-7B74-4D10-9C25-C972BB1E0E94}"/>
                </a:ext>
              </a:extLst>
            </p:cNvPr>
            <p:cNvSpPr/>
            <p:nvPr/>
          </p:nvSpPr>
          <p:spPr bwMode="auto">
            <a:xfrm>
              <a:off x="6629823" y="5517232"/>
              <a:ext cx="144016" cy="410840"/>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4" name="Rectangle 33">
              <a:extLst>
                <a:ext uri="{FF2B5EF4-FFF2-40B4-BE49-F238E27FC236}">
                  <a16:creationId xmlns:a16="http://schemas.microsoft.com/office/drawing/2014/main" id="{6DC7B24E-BBA8-4FF6-A889-3DC42043D5B6}"/>
                </a:ext>
              </a:extLst>
            </p:cNvPr>
            <p:cNvSpPr/>
            <p:nvPr/>
          </p:nvSpPr>
          <p:spPr bwMode="auto">
            <a:xfrm>
              <a:off x="6870851" y="5373216"/>
              <a:ext cx="144016" cy="55485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5" name="Freeform: Shape 34">
              <a:extLst>
                <a:ext uri="{FF2B5EF4-FFF2-40B4-BE49-F238E27FC236}">
                  <a16:creationId xmlns:a16="http://schemas.microsoft.com/office/drawing/2014/main" id="{F78B7745-8CE7-4FF0-BE60-8E34E1EE26CA}"/>
                </a:ext>
              </a:extLst>
            </p:cNvPr>
            <p:cNvSpPr/>
            <p:nvPr/>
          </p:nvSpPr>
          <p:spPr bwMode="auto">
            <a:xfrm>
              <a:off x="6187678" y="5375672"/>
              <a:ext cx="923925" cy="211931"/>
            </a:xfrm>
            <a:custGeom>
              <a:avLst/>
              <a:gdLst>
                <a:gd name="connsiteX0" fmla="*/ 0 w 873919"/>
                <a:gd name="connsiteY0" fmla="*/ 67866 h 211931"/>
                <a:gd name="connsiteX1" fmla="*/ 146447 w 873919"/>
                <a:gd name="connsiteY1" fmla="*/ 67866 h 211931"/>
                <a:gd name="connsiteX2" fmla="*/ 232172 w 873919"/>
                <a:gd name="connsiteY2" fmla="*/ 209550 h 211931"/>
                <a:gd name="connsiteX3" fmla="*/ 370285 w 873919"/>
                <a:gd name="connsiteY3" fmla="*/ 211931 h 211931"/>
                <a:gd name="connsiteX4" fmla="*/ 441722 w 873919"/>
                <a:gd name="connsiteY4" fmla="*/ 139303 h 211931"/>
                <a:gd name="connsiteX5" fmla="*/ 589360 w 873919"/>
                <a:gd name="connsiteY5" fmla="*/ 140494 h 211931"/>
                <a:gd name="connsiteX6" fmla="*/ 688181 w 873919"/>
                <a:gd name="connsiteY6" fmla="*/ 0 h 211931"/>
                <a:gd name="connsiteX7" fmla="*/ 873919 w 873919"/>
                <a:gd name="connsiteY7" fmla="*/ 2381 h 211931"/>
                <a:gd name="connsiteX0" fmla="*/ 0 w 923925"/>
                <a:gd name="connsiteY0" fmla="*/ 67866 h 211931"/>
                <a:gd name="connsiteX1" fmla="*/ 146447 w 923925"/>
                <a:gd name="connsiteY1" fmla="*/ 67866 h 211931"/>
                <a:gd name="connsiteX2" fmla="*/ 232172 w 923925"/>
                <a:gd name="connsiteY2" fmla="*/ 209550 h 211931"/>
                <a:gd name="connsiteX3" fmla="*/ 370285 w 923925"/>
                <a:gd name="connsiteY3" fmla="*/ 211931 h 211931"/>
                <a:gd name="connsiteX4" fmla="*/ 441722 w 923925"/>
                <a:gd name="connsiteY4" fmla="*/ 139303 h 211931"/>
                <a:gd name="connsiteX5" fmla="*/ 589360 w 923925"/>
                <a:gd name="connsiteY5" fmla="*/ 140494 h 211931"/>
                <a:gd name="connsiteX6" fmla="*/ 688181 w 923925"/>
                <a:gd name="connsiteY6" fmla="*/ 0 h 211931"/>
                <a:gd name="connsiteX7" fmla="*/ 923925 w 923925"/>
                <a:gd name="connsiteY7" fmla="*/ 0 h 2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925" h="211931">
                  <a:moveTo>
                    <a:pt x="0" y="67866"/>
                  </a:moveTo>
                  <a:lnTo>
                    <a:pt x="146447" y="67866"/>
                  </a:lnTo>
                  <a:lnTo>
                    <a:pt x="232172" y="209550"/>
                  </a:lnTo>
                  <a:lnTo>
                    <a:pt x="370285" y="211931"/>
                  </a:lnTo>
                  <a:lnTo>
                    <a:pt x="441722" y="139303"/>
                  </a:lnTo>
                  <a:lnTo>
                    <a:pt x="589360" y="140494"/>
                  </a:lnTo>
                  <a:lnTo>
                    <a:pt x="688181" y="0"/>
                  </a:lnTo>
                  <a:lnTo>
                    <a:pt x="923925" y="0"/>
                  </a:lnTo>
                </a:path>
              </a:pathLst>
            </a:custGeom>
            <a:noFill/>
            <a:ln w="9525" cap="flat" cmpd="sng" algn="ctr">
              <a:solidFill>
                <a:srgbClr val="666D7A"/>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36" name="Rectangle 35">
              <a:extLst>
                <a:ext uri="{FF2B5EF4-FFF2-40B4-BE49-F238E27FC236}">
                  <a16:creationId xmlns:a16="http://schemas.microsoft.com/office/drawing/2014/main" id="{7AF403CF-0EC6-4121-A48C-0E06F4C85E66}"/>
                </a:ext>
              </a:extLst>
            </p:cNvPr>
            <p:cNvSpPr/>
            <p:nvPr/>
          </p:nvSpPr>
          <p:spPr>
            <a:xfrm>
              <a:off x="2967782" y="6118364"/>
              <a:ext cx="7632848" cy="707886"/>
            </a:xfrm>
            <a:prstGeom prst="rect">
              <a:avLst/>
            </a:prstGeom>
          </p:spPr>
          <p:txBody>
            <a:bodyPr wrap="square">
              <a:spAutoFit/>
            </a:bodyPr>
            <a:lstStyle/>
            <a:p>
              <a:pPr algn="ctr"/>
              <a:r>
                <a:rPr lang="en-US" sz="2000">
                  <a:solidFill>
                    <a:srgbClr val="666D7A"/>
                  </a:solidFill>
                </a:rPr>
                <a:t>Increase employees' knowledge of the company's operations, finances, etc.</a:t>
              </a:r>
              <a:endParaRPr lang="da-DK" sz="2000" dirty="0">
                <a:solidFill>
                  <a:srgbClr val="666D7A"/>
                </a:solidFill>
              </a:endParaRPr>
            </a:p>
          </p:txBody>
        </p:sp>
      </p:grpSp>
      <p:grpSp>
        <p:nvGrpSpPr>
          <p:cNvPr id="42" name="Group 41">
            <a:extLst>
              <a:ext uri="{FF2B5EF4-FFF2-40B4-BE49-F238E27FC236}">
                <a16:creationId xmlns:a16="http://schemas.microsoft.com/office/drawing/2014/main" id="{7190CCA1-E36A-4CE3-969A-36D253E8D124}"/>
              </a:ext>
            </a:extLst>
          </p:cNvPr>
          <p:cNvGrpSpPr/>
          <p:nvPr/>
        </p:nvGrpSpPr>
        <p:grpSpPr>
          <a:xfrm>
            <a:off x="719744" y="3010307"/>
            <a:ext cx="4261745" cy="1054758"/>
            <a:chOff x="1782591" y="3500438"/>
            <a:chExt cx="4261745" cy="1054758"/>
          </a:xfrm>
        </p:grpSpPr>
        <p:sp>
          <p:nvSpPr>
            <p:cNvPr id="43" name="Freeform 10">
              <a:extLst>
                <a:ext uri="{FF2B5EF4-FFF2-40B4-BE49-F238E27FC236}">
                  <a16:creationId xmlns:a16="http://schemas.microsoft.com/office/drawing/2014/main" id="{7D2DAF81-35F1-4D4B-8655-9E1EE58372D5}"/>
                </a:ext>
              </a:extLst>
            </p:cNvPr>
            <p:cNvSpPr>
              <a:spLocks/>
            </p:cNvSpPr>
            <p:nvPr/>
          </p:nvSpPr>
          <p:spPr bwMode="auto">
            <a:xfrm>
              <a:off x="4649788" y="3500438"/>
              <a:ext cx="41275" cy="30162"/>
            </a:xfrm>
            <a:custGeom>
              <a:avLst/>
              <a:gdLst>
                <a:gd name="T0" fmla="*/ 12 w 153"/>
                <a:gd name="T1" fmla="*/ 108 h 108"/>
                <a:gd name="T2" fmla="*/ 15 w 153"/>
                <a:gd name="T3" fmla="*/ 108 h 108"/>
                <a:gd name="T4" fmla="*/ 28 w 153"/>
                <a:gd name="T5" fmla="*/ 98 h 108"/>
                <a:gd name="T6" fmla="*/ 28 w 153"/>
                <a:gd name="T7" fmla="*/ 98 h 108"/>
                <a:gd name="T8" fmla="*/ 116 w 153"/>
                <a:gd name="T9" fmla="*/ 27 h 108"/>
                <a:gd name="T10" fmla="*/ 135 w 153"/>
                <a:gd name="T11" fmla="*/ 29 h 108"/>
                <a:gd name="T12" fmla="*/ 151 w 153"/>
                <a:gd name="T13" fmla="*/ 19 h 108"/>
                <a:gd name="T14" fmla="*/ 141 w 153"/>
                <a:gd name="T15" fmla="*/ 3 h 108"/>
                <a:gd name="T16" fmla="*/ 116 w 153"/>
                <a:gd name="T17" fmla="*/ 0 h 108"/>
                <a:gd name="T18" fmla="*/ 2 w 153"/>
                <a:gd name="T19" fmla="*/ 92 h 108"/>
                <a:gd name="T20" fmla="*/ 12 w 153"/>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 h="108">
                  <a:moveTo>
                    <a:pt x="12" y="108"/>
                  </a:moveTo>
                  <a:cubicBezTo>
                    <a:pt x="13" y="108"/>
                    <a:pt x="14" y="108"/>
                    <a:pt x="15" y="108"/>
                  </a:cubicBezTo>
                  <a:cubicBezTo>
                    <a:pt x="21" y="108"/>
                    <a:pt x="26" y="104"/>
                    <a:pt x="28" y="98"/>
                  </a:cubicBezTo>
                  <a:lnTo>
                    <a:pt x="28" y="98"/>
                  </a:lnTo>
                  <a:cubicBezTo>
                    <a:pt x="37" y="55"/>
                    <a:pt x="74" y="27"/>
                    <a:pt x="116" y="27"/>
                  </a:cubicBezTo>
                  <a:cubicBezTo>
                    <a:pt x="122" y="27"/>
                    <a:pt x="129" y="27"/>
                    <a:pt x="135" y="29"/>
                  </a:cubicBezTo>
                  <a:cubicBezTo>
                    <a:pt x="142" y="30"/>
                    <a:pt x="149" y="26"/>
                    <a:pt x="151" y="19"/>
                  </a:cubicBezTo>
                  <a:cubicBezTo>
                    <a:pt x="153" y="11"/>
                    <a:pt x="148" y="4"/>
                    <a:pt x="141" y="3"/>
                  </a:cubicBezTo>
                  <a:cubicBezTo>
                    <a:pt x="132" y="1"/>
                    <a:pt x="124" y="0"/>
                    <a:pt x="116" y="0"/>
                  </a:cubicBezTo>
                  <a:cubicBezTo>
                    <a:pt x="62" y="0"/>
                    <a:pt x="14" y="37"/>
                    <a:pt x="2" y="92"/>
                  </a:cubicBezTo>
                  <a:cubicBezTo>
                    <a:pt x="0" y="99"/>
                    <a:pt x="4" y="106"/>
                    <a:pt x="12" y="108"/>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4" name="Rectangle 43">
              <a:extLst>
                <a:ext uri="{FF2B5EF4-FFF2-40B4-BE49-F238E27FC236}">
                  <a16:creationId xmlns:a16="http://schemas.microsoft.com/office/drawing/2014/main" id="{DADBB200-4A41-4EAA-82A2-7F38A9348295}"/>
                </a:ext>
              </a:extLst>
            </p:cNvPr>
            <p:cNvSpPr/>
            <p:nvPr/>
          </p:nvSpPr>
          <p:spPr>
            <a:xfrm>
              <a:off x="1782591" y="3847310"/>
              <a:ext cx="4261745" cy="707886"/>
            </a:xfrm>
            <a:prstGeom prst="rect">
              <a:avLst/>
            </a:prstGeom>
          </p:spPr>
          <p:txBody>
            <a:bodyPr wrap="square">
              <a:spAutoFit/>
            </a:bodyPr>
            <a:lstStyle/>
            <a:p>
              <a:r>
                <a:rPr lang="en-US" sz="2000">
                  <a:solidFill>
                    <a:srgbClr val="666D7A"/>
                  </a:solidFill>
                </a:rPr>
                <a:t>Prevention of illness and absence in the company</a:t>
              </a:r>
              <a:endParaRPr lang="da-DK" sz="2000" dirty="0">
                <a:solidFill>
                  <a:srgbClr val="666D7A"/>
                </a:solidFill>
              </a:endParaRPr>
            </a:p>
          </p:txBody>
        </p:sp>
      </p:grpSp>
      <p:sp>
        <p:nvSpPr>
          <p:cNvPr id="45" name="Rectangle 44">
            <a:extLst>
              <a:ext uri="{FF2B5EF4-FFF2-40B4-BE49-F238E27FC236}">
                <a16:creationId xmlns:a16="http://schemas.microsoft.com/office/drawing/2014/main" id="{F739AFD3-9EF4-4ABC-9EB8-92D3C2692089}"/>
              </a:ext>
            </a:extLst>
          </p:cNvPr>
          <p:cNvSpPr/>
          <p:nvPr/>
        </p:nvSpPr>
        <p:spPr>
          <a:xfrm>
            <a:off x="3851052" y="992360"/>
            <a:ext cx="4248472" cy="1015663"/>
          </a:xfrm>
          <a:prstGeom prst="rect">
            <a:avLst/>
          </a:prstGeom>
        </p:spPr>
        <p:txBody>
          <a:bodyPr wrap="square">
            <a:spAutoFit/>
          </a:bodyPr>
          <a:lstStyle/>
          <a:p>
            <a:pPr algn="ctr"/>
            <a:r>
              <a:rPr lang="en-US" sz="2000">
                <a:solidFill>
                  <a:srgbClr val="666D7A"/>
                </a:solidFill>
              </a:rPr>
              <a:t>Develop and engage as many people as possible in the daily collaboration</a:t>
            </a:r>
            <a:endParaRPr lang="da-DK" sz="2000" dirty="0">
              <a:solidFill>
                <a:srgbClr val="666D7A"/>
              </a:solidFill>
            </a:endParaRPr>
          </a:p>
        </p:txBody>
      </p:sp>
      <p:sp>
        <p:nvSpPr>
          <p:cNvPr id="46" name="Title 1">
            <a:extLst>
              <a:ext uri="{FF2B5EF4-FFF2-40B4-BE49-F238E27FC236}">
                <a16:creationId xmlns:a16="http://schemas.microsoft.com/office/drawing/2014/main" id="{23E443FA-40E8-4D04-A56A-F8AAB7F170F3}"/>
              </a:ext>
            </a:extLst>
          </p:cNvPr>
          <p:cNvSpPr txBox="1">
            <a:spLocks/>
          </p:cNvSpPr>
          <p:nvPr/>
        </p:nvSpPr>
        <p:spPr bwMode="auto">
          <a:xfrm>
            <a:off x="460322" y="-252886"/>
            <a:ext cx="11612341"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000" kern="0">
                <a:solidFill>
                  <a:srgbClr val="666D7A"/>
                </a:solidFill>
              </a:rPr>
              <a:t>The overall objectives of the cooperation committee:</a:t>
            </a:r>
            <a:endParaRPr lang="da-DK" sz="4000" kern="0" dirty="0">
              <a:solidFill>
                <a:srgbClr val="666D7A"/>
              </a:solidFill>
            </a:endParaRPr>
          </a:p>
        </p:txBody>
      </p:sp>
      <p:pic>
        <p:nvPicPr>
          <p:cNvPr id="47" name="Picture 46">
            <a:hlinkClick r:id="" action="ppaction://noaction"/>
            <a:extLst>
              <a:ext uri="{FF2B5EF4-FFF2-40B4-BE49-F238E27FC236}">
                <a16:creationId xmlns:a16="http://schemas.microsoft.com/office/drawing/2014/main" id="{F2540C31-F4DC-416B-84C4-C92D74D6047B}"/>
              </a:ext>
            </a:extLst>
          </p:cNvPr>
          <p:cNvPicPr>
            <a:picLocks noChangeAspect="1"/>
          </p:cNvPicPr>
          <p:nvPr/>
        </p:nvPicPr>
        <p:blipFill>
          <a:blip r:embed="rId4"/>
          <a:stretch>
            <a:fillRect/>
          </a:stretch>
        </p:blipFill>
        <p:spPr>
          <a:xfrm>
            <a:off x="10848528" y="5805264"/>
            <a:ext cx="1224135" cy="1224136"/>
          </a:xfrm>
          <a:prstGeom prst="rect">
            <a:avLst/>
          </a:prstGeom>
          <a:noFill/>
          <a:ln>
            <a:noFill/>
          </a:ln>
        </p:spPr>
      </p:pic>
      <p:pic>
        <p:nvPicPr>
          <p:cNvPr id="48" name="Picture 47">
            <a:hlinkClick r:id="" action="ppaction://noaction"/>
            <a:extLst>
              <a:ext uri="{FF2B5EF4-FFF2-40B4-BE49-F238E27FC236}">
                <a16:creationId xmlns:a16="http://schemas.microsoft.com/office/drawing/2014/main" id="{98D5D562-A66F-47C9-A75F-344DEC1C3522}"/>
              </a:ext>
            </a:extLst>
          </p:cNvPr>
          <p:cNvPicPr>
            <a:picLocks noChangeAspect="1"/>
          </p:cNvPicPr>
          <p:nvPr/>
        </p:nvPicPr>
        <p:blipFill>
          <a:blip r:embed="rId4"/>
          <a:stretch>
            <a:fillRect/>
          </a:stretch>
        </p:blipFill>
        <p:spPr>
          <a:xfrm>
            <a:off x="11064552" y="0"/>
            <a:ext cx="1080120" cy="764704"/>
          </a:xfrm>
          <a:prstGeom prst="rect">
            <a:avLst/>
          </a:prstGeom>
          <a:noFill/>
          <a:ln>
            <a:noFill/>
          </a:ln>
        </p:spPr>
      </p:pic>
      <p:sp>
        <p:nvSpPr>
          <p:cNvPr id="49" name="TextBox 48">
            <a:extLst>
              <a:ext uri="{FF2B5EF4-FFF2-40B4-BE49-F238E27FC236}">
                <a16:creationId xmlns:a16="http://schemas.microsoft.com/office/drawing/2014/main" id="{BE71F775-B037-4D14-BE3E-BACF8DB38F98}"/>
              </a:ext>
            </a:extLst>
          </p:cNvPr>
          <p:cNvSpPr txBox="1"/>
          <p:nvPr/>
        </p:nvSpPr>
        <p:spPr>
          <a:xfrm>
            <a:off x="3621733" y="3431722"/>
            <a:ext cx="1341228" cy="1016623"/>
          </a:xfrm>
          <a:prstGeom prst="rect">
            <a:avLst/>
          </a:prstGeom>
          <a:solidFill>
            <a:schemeClr val="bg1"/>
          </a:solidFill>
        </p:spPr>
        <p:txBody>
          <a:bodyPr wrap="square" rtlCol="0">
            <a:spAutoFit/>
          </a:bodyPr>
          <a:lstStyle/>
          <a:p>
            <a:endParaRPr lang="da-DK" dirty="0"/>
          </a:p>
        </p:txBody>
      </p:sp>
      <p:sp>
        <p:nvSpPr>
          <p:cNvPr id="50" name="Freeform 17">
            <a:extLst>
              <a:ext uri="{FF2B5EF4-FFF2-40B4-BE49-F238E27FC236}">
                <a16:creationId xmlns:a16="http://schemas.microsoft.com/office/drawing/2014/main" id="{60693507-CCD4-4FC2-A4F2-9D21704B19BE}"/>
              </a:ext>
            </a:extLst>
          </p:cNvPr>
          <p:cNvSpPr>
            <a:spLocks noEditPoints="1"/>
          </p:cNvSpPr>
          <p:nvPr/>
        </p:nvSpPr>
        <p:spPr bwMode="auto">
          <a:xfrm>
            <a:off x="3810932" y="3571363"/>
            <a:ext cx="735561" cy="707886"/>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22 h 183"/>
              <a:gd name="T12" fmla="*/ 22 w 184"/>
              <a:gd name="T13" fmla="*/ 92 h 183"/>
              <a:gd name="T14" fmla="*/ 92 w 184"/>
              <a:gd name="T15" fmla="*/ 161 h 183"/>
              <a:gd name="T16" fmla="*/ 162 w 184"/>
              <a:gd name="T17" fmla="*/ 92 h 183"/>
              <a:gd name="T18" fmla="*/ 92 w 184"/>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2" y="183"/>
                  <a:pt x="0" y="142"/>
                  <a:pt x="0" y="92"/>
                </a:cubicBezTo>
                <a:cubicBezTo>
                  <a:pt x="0" y="41"/>
                  <a:pt x="42" y="0"/>
                  <a:pt x="92" y="0"/>
                </a:cubicBezTo>
                <a:cubicBezTo>
                  <a:pt x="143" y="0"/>
                  <a:pt x="184" y="41"/>
                  <a:pt x="184" y="92"/>
                </a:cubicBezTo>
                <a:cubicBezTo>
                  <a:pt x="184" y="142"/>
                  <a:pt x="143" y="183"/>
                  <a:pt x="92" y="183"/>
                </a:cubicBezTo>
                <a:close/>
                <a:moveTo>
                  <a:pt x="92" y="22"/>
                </a:moveTo>
                <a:cubicBezTo>
                  <a:pt x="54" y="22"/>
                  <a:pt x="22" y="53"/>
                  <a:pt x="22" y="92"/>
                </a:cubicBezTo>
                <a:cubicBezTo>
                  <a:pt x="22" y="130"/>
                  <a:pt x="54" y="161"/>
                  <a:pt x="92" y="161"/>
                </a:cubicBezTo>
                <a:cubicBezTo>
                  <a:pt x="130" y="161"/>
                  <a:pt x="162" y="130"/>
                  <a:pt x="162" y="92"/>
                </a:cubicBezTo>
                <a:cubicBezTo>
                  <a:pt x="162" y="53"/>
                  <a:pt x="130" y="22"/>
                  <a:pt x="92" y="22"/>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51" name="Freeform 18">
            <a:extLst>
              <a:ext uri="{FF2B5EF4-FFF2-40B4-BE49-F238E27FC236}">
                <a16:creationId xmlns:a16="http://schemas.microsoft.com/office/drawing/2014/main" id="{4D287685-18E2-4AAE-988D-1944AE6A2BD4}"/>
              </a:ext>
            </a:extLst>
          </p:cNvPr>
          <p:cNvSpPr>
            <a:spLocks/>
          </p:cNvSpPr>
          <p:nvPr/>
        </p:nvSpPr>
        <p:spPr bwMode="auto">
          <a:xfrm rot="10800000">
            <a:off x="3986851" y="3934828"/>
            <a:ext cx="379177" cy="192117"/>
          </a:xfrm>
          <a:custGeom>
            <a:avLst/>
            <a:gdLst>
              <a:gd name="T0" fmla="*/ 48 w 96"/>
              <a:gd name="T1" fmla="*/ 48 h 48"/>
              <a:gd name="T2" fmla="*/ 0 w 96"/>
              <a:gd name="T3" fmla="*/ 0 h 48"/>
              <a:gd name="T4" fmla="*/ 19 w 96"/>
              <a:gd name="T5" fmla="*/ 0 h 48"/>
              <a:gd name="T6" fmla="*/ 48 w 96"/>
              <a:gd name="T7" fmla="*/ 29 h 48"/>
              <a:gd name="T8" fmla="*/ 77 w 96"/>
              <a:gd name="T9" fmla="*/ 0 h 48"/>
              <a:gd name="T10" fmla="*/ 96 w 96"/>
              <a:gd name="T11" fmla="*/ 0 h 48"/>
              <a:gd name="T12" fmla="*/ 48 w 9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96" h="48">
                <a:moveTo>
                  <a:pt x="48" y="48"/>
                </a:moveTo>
                <a:cubicBezTo>
                  <a:pt x="22" y="48"/>
                  <a:pt x="0" y="26"/>
                  <a:pt x="0" y="0"/>
                </a:cubicBezTo>
                <a:lnTo>
                  <a:pt x="19" y="0"/>
                </a:lnTo>
                <a:cubicBezTo>
                  <a:pt x="19" y="16"/>
                  <a:pt x="32" y="29"/>
                  <a:pt x="48" y="29"/>
                </a:cubicBezTo>
                <a:cubicBezTo>
                  <a:pt x="64" y="29"/>
                  <a:pt x="77" y="16"/>
                  <a:pt x="77" y="0"/>
                </a:cubicBezTo>
                <a:lnTo>
                  <a:pt x="96" y="0"/>
                </a:lnTo>
                <a:cubicBezTo>
                  <a:pt x="96" y="26"/>
                  <a:pt x="75" y="48"/>
                  <a:pt x="48" y="48"/>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52" name="Oval 9">
            <a:extLst>
              <a:ext uri="{FF2B5EF4-FFF2-40B4-BE49-F238E27FC236}">
                <a16:creationId xmlns:a16="http://schemas.microsoft.com/office/drawing/2014/main" id="{3AC9142F-0079-44D6-BA36-A739A6C212F0}"/>
              </a:ext>
            </a:extLst>
          </p:cNvPr>
          <p:cNvSpPr>
            <a:spLocks noChangeArrowheads="1"/>
          </p:cNvSpPr>
          <p:nvPr/>
        </p:nvSpPr>
        <p:spPr bwMode="auto">
          <a:xfrm>
            <a:off x="4196879" y="3770858"/>
            <a:ext cx="115017" cy="112490"/>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53" name="Oval 9">
            <a:extLst>
              <a:ext uri="{FF2B5EF4-FFF2-40B4-BE49-F238E27FC236}">
                <a16:creationId xmlns:a16="http://schemas.microsoft.com/office/drawing/2014/main" id="{FC6BB2B8-52D3-4F01-928B-CAB0500859B4}"/>
              </a:ext>
            </a:extLst>
          </p:cNvPr>
          <p:cNvSpPr>
            <a:spLocks noChangeArrowheads="1"/>
          </p:cNvSpPr>
          <p:nvPr/>
        </p:nvSpPr>
        <p:spPr bwMode="auto">
          <a:xfrm>
            <a:off x="3989424" y="3773010"/>
            <a:ext cx="115017" cy="112490"/>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Tree>
    <p:extLst>
      <p:ext uri="{BB962C8B-B14F-4D97-AF65-F5344CB8AC3E}">
        <p14:creationId xmlns:p14="http://schemas.microsoft.com/office/powerpoint/2010/main" val="303999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75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750"/>
                            </p:stCondLst>
                            <p:childTnLst>
                              <p:par>
                                <p:cTn id="13" presetID="10" presetClass="entr" presetSubtype="0" fill="hold" nodeType="afterEffect">
                                  <p:stCondLst>
                                    <p:cond delay="75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AD6D93CA-1315-4E8C-8F07-D4B6DC70A250}"/>
              </a:ext>
            </a:extLst>
          </p:cNvPr>
          <p:cNvGrpSpPr/>
          <p:nvPr/>
        </p:nvGrpSpPr>
        <p:grpSpPr>
          <a:xfrm>
            <a:off x="1377425" y="1540762"/>
            <a:ext cx="11469585" cy="4488473"/>
            <a:chOff x="1353245" y="1832468"/>
            <a:chExt cx="11469585" cy="4488473"/>
          </a:xfrm>
        </p:grpSpPr>
        <p:sp>
          <p:nvSpPr>
            <p:cNvPr id="123" name="Arrow: Circular 122">
              <a:extLst>
                <a:ext uri="{FF2B5EF4-FFF2-40B4-BE49-F238E27FC236}">
                  <a16:creationId xmlns:a16="http://schemas.microsoft.com/office/drawing/2014/main" id="{B666C360-C553-4A60-8BD8-452A8452E979}"/>
                </a:ext>
              </a:extLst>
            </p:cNvPr>
            <p:cNvSpPr/>
            <p:nvPr/>
          </p:nvSpPr>
          <p:spPr>
            <a:xfrm rot="432888">
              <a:off x="3909624" y="1832468"/>
              <a:ext cx="4464496" cy="4464497"/>
            </a:xfrm>
            <a:prstGeom prst="circularArrow">
              <a:avLst>
                <a:gd name="adj1" fmla="val 5787"/>
                <a:gd name="adj2" fmla="val 759944"/>
                <a:gd name="adj3" fmla="val 14068511"/>
                <a:gd name="adj4" fmla="val 15812149"/>
                <a:gd name="adj5" fmla="val 6263"/>
              </a:avLst>
            </a:prstGeom>
            <a:solidFill>
              <a:srgbClr val="666D7A"/>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19" name="Oval 118">
              <a:extLst>
                <a:ext uri="{FF2B5EF4-FFF2-40B4-BE49-F238E27FC236}">
                  <a16:creationId xmlns:a16="http://schemas.microsoft.com/office/drawing/2014/main" id="{C2DCAFF8-BCA3-4091-B3C9-8A540886C3AA}"/>
                </a:ext>
              </a:extLst>
            </p:cNvPr>
            <p:cNvSpPr/>
            <p:nvPr/>
          </p:nvSpPr>
          <p:spPr bwMode="auto">
            <a:xfrm>
              <a:off x="7248128" y="2852936"/>
              <a:ext cx="1156326" cy="115632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3" name="Oval 152">
              <a:extLst>
                <a:ext uri="{FF2B5EF4-FFF2-40B4-BE49-F238E27FC236}">
                  <a16:creationId xmlns:a16="http://schemas.microsoft.com/office/drawing/2014/main" id="{09902171-C6C1-474B-8249-D4D4E51BA7F6}"/>
                </a:ext>
              </a:extLst>
            </p:cNvPr>
            <p:cNvSpPr/>
            <p:nvPr/>
          </p:nvSpPr>
          <p:spPr bwMode="auto">
            <a:xfrm>
              <a:off x="6676827" y="5032228"/>
              <a:ext cx="1156326" cy="115632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8" name="Oval 157">
              <a:extLst>
                <a:ext uri="{FF2B5EF4-FFF2-40B4-BE49-F238E27FC236}">
                  <a16:creationId xmlns:a16="http://schemas.microsoft.com/office/drawing/2014/main" id="{4FE9B67D-2305-4ABD-8EAB-C21D5AF3E4FF}"/>
                </a:ext>
              </a:extLst>
            </p:cNvPr>
            <p:cNvSpPr/>
            <p:nvPr/>
          </p:nvSpPr>
          <p:spPr bwMode="auto">
            <a:xfrm>
              <a:off x="4151784" y="5032228"/>
              <a:ext cx="1156326" cy="115632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9" name="Oval 158">
              <a:extLst>
                <a:ext uri="{FF2B5EF4-FFF2-40B4-BE49-F238E27FC236}">
                  <a16:creationId xmlns:a16="http://schemas.microsoft.com/office/drawing/2014/main" id="{49B18CBE-0EE8-4709-BA12-723FA3D21793}"/>
                </a:ext>
              </a:extLst>
            </p:cNvPr>
            <p:cNvSpPr/>
            <p:nvPr/>
          </p:nvSpPr>
          <p:spPr bwMode="auto">
            <a:xfrm>
              <a:off x="3575720" y="2852936"/>
              <a:ext cx="1156326" cy="115632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162" name="Group 161">
              <a:extLst>
                <a:ext uri="{FF2B5EF4-FFF2-40B4-BE49-F238E27FC236}">
                  <a16:creationId xmlns:a16="http://schemas.microsoft.com/office/drawing/2014/main" id="{7BB8187B-3BE1-4F59-9836-ABE89DC00D69}"/>
                </a:ext>
              </a:extLst>
            </p:cNvPr>
            <p:cNvGrpSpPr/>
            <p:nvPr/>
          </p:nvGrpSpPr>
          <p:grpSpPr>
            <a:xfrm>
              <a:off x="6895708" y="5061560"/>
              <a:ext cx="734657" cy="656767"/>
              <a:chOff x="4943648" y="5825661"/>
              <a:chExt cx="792388" cy="708378"/>
            </a:xfrm>
            <a:solidFill>
              <a:schemeClr val="bg1"/>
            </a:solidFill>
          </p:grpSpPr>
          <p:sp>
            <p:nvSpPr>
              <p:cNvPr id="163" name="Freeform: Shape 162">
                <a:extLst>
                  <a:ext uri="{FF2B5EF4-FFF2-40B4-BE49-F238E27FC236}">
                    <a16:creationId xmlns:a16="http://schemas.microsoft.com/office/drawing/2014/main" id="{4108E60F-BAFB-4F9B-A5F8-2CF72E7F3C57}"/>
                  </a:ext>
                </a:extLst>
              </p:cNvPr>
              <p:cNvSpPr/>
              <p:nvPr/>
            </p:nvSpPr>
            <p:spPr>
              <a:xfrm>
                <a:off x="5104124" y="6176163"/>
                <a:ext cx="45005" cy="45005"/>
              </a:xfrm>
              <a:custGeom>
                <a:avLst/>
                <a:gdLst>
                  <a:gd name="connsiteX0" fmla="*/ 225 w 45005"/>
                  <a:gd name="connsiteY0" fmla="*/ 22524 h 45004"/>
                  <a:gd name="connsiteX1" fmla="*/ 22523 w 45005"/>
                  <a:gd name="connsiteY1" fmla="*/ 44822 h 45004"/>
                  <a:gd name="connsiteX2" fmla="*/ 44826 w 45005"/>
                  <a:gd name="connsiteY2" fmla="*/ 22524 h 45004"/>
                  <a:gd name="connsiteX3" fmla="*/ 22523 w 45005"/>
                  <a:gd name="connsiteY3" fmla="*/ 225 h 45004"/>
                  <a:gd name="connsiteX4" fmla="*/ 225 w 45005"/>
                  <a:gd name="connsiteY4" fmla="*/ 22524 h 4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5" h="45004">
                    <a:moveTo>
                      <a:pt x="225" y="22524"/>
                    </a:moveTo>
                    <a:cubicBezTo>
                      <a:pt x="225" y="34841"/>
                      <a:pt x="10209" y="44822"/>
                      <a:pt x="22523" y="44822"/>
                    </a:cubicBezTo>
                    <a:cubicBezTo>
                      <a:pt x="34842" y="44822"/>
                      <a:pt x="44826" y="34841"/>
                      <a:pt x="44826" y="22524"/>
                    </a:cubicBezTo>
                    <a:cubicBezTo>
                      <a:pt x="44826" y="10205"/>
                      <a:pt x="34842" y="225"/>
                      <a:pt x="22523" y="225"/>
                    </a:cubicBezTo>
                    <a:cubicBezTo>
                      <a:pt x="10209" y="225"/>
                      <a:pt x="225" y="10205"/>
                      <a:pt x="225" y="22524"/>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BC8BCAA4-BC1D-4F31-A8F0-D6478BE26238}"/>
                  </a:ext>
                </a:extLst>
              </p:cNvPr>
              <p:cNvSpPr/>
              <p:nvPr/>
            </p:nvSpPr>
            <p:spPr>
              <a:xfrm>
                <a:off x="5533098" y="6176739"/>
                <a:ext cx="45005" cy="45005"/>
              </a:xfrm>
              <a:custGeom>
                <a:avLst/>
                <a:gdLst>
                  <a:gd name="connsiteX0" fmla="*/ 22509 w 45005"/>
                  <a:gd name="connsiteY0" fmla="*/ 225 h 45004"/>
                  <a:gd name="connsiteX1" fmla="*/ 225 w 45005"/>
                  <a:gd name="connsiteY1" fmla="*/ 22509 h 45004"/>
                  <a:gd name="connsiteX2" fmla="*/ 22509 w 45005"/>
                  <a:gd name="connsiteY2" fmla="*/ 44802 h 45004"/>
                  <a:gd name="connsiteX3" fmla="*/ 44798 w 45005"/>
                  <a:gd name="connsiteY3" fmla="*/ 22509 h 45004"/>
                  <a:gd name="connsiteX4" fmla="*/ 22509 w 45005"/>
                  <a:gd name="connsiteY4" fmla="*/ 225 h 4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5" h="45004">
                    <a:moveTo>
                      <a:pt x="22509" y="225"/>
                    </a:moveTo>
                    <a:cubicBezTo>
                      <a:pt x="10201" y="225"/>
                      <a:pt x="225" y="10206"/>
                      <a:pt x="225" y="22509"/>
                    </a:cubicBezTo>
                    <a:cubicBezTo>
                      <a:pt x="225" y="34821"/>
                      <a:pt x="10202" y="44802"/>
                      <a:pt x="22509" y="44802"/>
                    </a:cubicBezTo>
                    <a:cubicBezTo>
                      <a:pt x="34821" y="44802"/>
                      <a:pt x="44798" y="34821"/>
                      <a:pt x="44798" y="22509"/>
                    </a:cubicBezTo>
                    <a:cubicBezTo>
                      <a:pt x="44798" y="10206"/>
                      <a:pt x="34821" y="225"/>
                      <a:pt x="22509" y="225"/>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F47DF575-7904-44BB-A163-E8AC228D0C00}"/>
                  </a:ext>
                </a:extLst>
              </p:cNvPr>
              <p:cNvSpPr/>
              <p:nvPr/>
            </p:nvSpPr>
            <p:spPr>
              <a:xfrm>
                <a:off x="4943648" y="5825661"/>
                <a:ext cx="792388" cy="708378"/>
              </a:xfrm>
              <a:custGeom>
                <a:avLst/>
                <a:gdLst>
                  <a:gd name="connsiteX0" fmla="*/ 612205 w 792388"/>
                  <a:gd name="connsiteY0" fmla="*/ 192032 h 708378"/>
                  <a:gd name="connsiteX1" fmla="*/ 413910 w 792388"/>
                  <a:gd name="connsiteY1" fmla="*/ 192032 h 708378"/>
                  <a:gd name="connsiteX2" fmla="*/ 413910 w 792388"/>
                  <a:gd name="connsiteY2" fmla="*/ 26849 h 708378"/>
                  <a:gd name="connsiteX3" fmla="*/ 413830 w 792388"/>
                  <a:gd name="connsiteY3" fmla="*/ 26849 h 708378"/>
                  <a:gd name="connsiteX4" fmla="*/ 396176 w 792388"/>
                  <a:gd name="connsiteY4" fmla="*/ 225 h 708378"/>
                  <a:gd name="connsiteX5" fmla="*/ 378487 w 792388"/>
                  <a:gd name="connsiteY5" fmla="*/ 28231 h 708378"/>
                  <a:gd name="connsiteX6" fmla="*/ 378563 w 792388"/>
                  <a:gd name="connsiteY6" fmla="*/ 30157 h 708378"/>
                  <a:gd name="connsiteX7" fmla="*/ 378563 w 792388"/>
                  <a:gd name="connsiteY7" fmla="*/ 192032 h 708378"/>
                  <a:gd name="connsiteX8" fmla="*/ 180267 w 792388"/>
                  <a:gd name="connsiteY8" fmla="*/ 192032 h 708378"/>
                  <a:gd name="connsiteX9" fmla="*/ 225 w 792388"/>
                  <a:gd name="connsiteY9" fmla="*/ 609027 h 708378"/>
                  <a:gd name="connsiteX10" fmla="*/ 182914 w 792388"/>
                  <a:gd name="connsiteY10" fmla="*/ 708296 h 708378"/>
                  <a:gd name="connsiteX11" fmla="*/ 365604 w 792388"/>
                  <a:gd name="connsiteY11" fmla="*/ 609027 h 708378"/>
                  <a:gd name="connsiteX12" fmla="*/ 204536 w 792388"/>
                  <a:gd name="connsiteY12" fmla="*/ 217906 h 708378"/>
                  <a:gd name="connsiteX13" fmla="*/ 378557 w 792388"/>
                  <a:gd name="connsiteY13" fmla="*/ 217906 h 708378"/>
                  <a:gd name="connsiteX14" fmla="*/ 413571 w 792388"/>
                  <a:gd name="connsiteY14" fmla="*/ 217906 h 708378"/>
                  <a:gd name="connsiteX15" fmla="*/ 587944 w 792388"/>
                  <a:gd name="connsiteY15" fmla="*/ 217906 h 708378"/>
                  <a:gd name="connsiteX16" fmla="*/ 426869 w 792388"/>
                  <a:gd name="connsiteY16" fmla="*/ 609027 h 708378"/>
                  <a:gd name="connsiteX17" fmla="*/ 609557 w 792388"/>
                  <a:gd name="connsiteY17" fmla="*/ 708295 h 708378"/>
                  <a:gd name="connsiteX18" fmla="*/ 792246 w 792388"/>
                  <a:gd name="connsiteY18" fmla="*/ 609027 h 708378"/>
                  <a:gd name="connsiteX19" fmla="*/ 178835 w 792388"/>
                  <a:gd name="connsiteY19" fmla="*/ 609027 h 708378"/>
                  <a:gd name="connsiteX20" fmla="*/ 178822 w 792388"/>
                  <a:gd name="connsiteY20" fmla="*/ 533127 h 708378"/>
                  <a:gd name="connsiteX21" fmla="*/ 187190 w 792388"/>
                  <a:gd name="connsiteY21" fmla="*/ 533127 h 708378"/>
                  <a:gd name="connsiteX22" fmla="*/ 187190 w 792388"/>
                  <a:gd name="connsiteY22" fmla="*/ 609027 h 708378"/>
                  <a:gd name="connsiteX23" fmla="*/ 346583 w 792388"/>
                  <a:gd name="connsiteY23" fmla="*/ 609027 h 708378"/>
                  <a:gd name="connsiteX24" fmla="*/ 207713 w 792388"/>
                  <a:gd name="connsiteY24" fmla="*/ 609027 h 708378"/>
                  <a:gd name="connsiteX25" fmla="*/ 207713 w 792388"/>
                  <a:gd name="connsiteY25" fmla="*/ 533644 h 708378"/>
                  <a:gd name="connsiteX26" fmla="*/ 235185 w 792388"/>
                  <a:gd name="connsiteY26" fmla="*/ 533644 h 708378"/>
                  <a:gd name="connsiteX27" fmla="*/ 205369 w 792388"/>
                  <a:gd name="connsiteY27" fmla="*/ 431001 h 708378"/>
                  <a:gd name="connsiteX28" fmla="*/ 210376 w 792388"/>
                  <a:gd name="connsiteY28" fmla="*/ 431001 h 708378"/>
                  <a:gd name="connsiteX29" fmla="*/ 227577 w 792388"/>
                  <a:gd name="connsiteY29" fmla="*/ 488711 h 708378"/>
                  <a:gd name="connsiteX30" fmla="*/ 245062 w 792388"/>
                  <a:gd name="connsiteY30" fmla="*/ 482763 h 708378"/>
                  <a:gd name="connsiteX31" fmla="*/ 225947 w 792388"/>
                  <a:gd name="connsiteY31" fmla="*/ 419918 h 708378"/>
                  <a:gd name="connsiteX32" fmla="*/ 201713 w 792388"/>
                  <a:gd name="connsiteY32" fmla="*/ 400019 h 708378"/>
                  <a:gd name="connsiteX33" fmla="*/ 164073 w 792388"/>
                  <a:gd name="connsiteY33" fmla="*/ 400019 h 708378"/>
                  <a:gd name="connsiteX34" fmla="*/ 140047 w 792388"/>
                  <a:gd name="connsiteY34" fmla="*/ 419918 h 708378"/>
                  <a:gd name="connsiteX35" fmla="*/ 120943 w 792388"/>
                  <a:gd name="connsiteY35" fmla="*/ 482832 h 708378"/>
                  <a:gd name="connsiteX36" fmla="*/ 138414 w 792388"/>
                  <a:gd name="connsiteY36" fmla="*/ 488915 h 708378"/>
                  <a:gd name="connsiteX37" fmla="*/ 155625 w 792388"/>
                  <a:gd name="connsiteY37" fmla="*/ 431001 h 708378"/>
                  <a:gd name="connsiteX38" fmla="*/ 160251 w 792388"/>
                  <a:gd name="connsiteY38" fmla="*/ 431001 h 708378"/>
                  <a:gd name="connsiteX39" fmla="*/ 130663 w 792388"/>
                  <a:gd name="connsiteY39" fmla="*/ 533644 h 708378"/>
                  <a:gd name="connsiteX40" fmla="*/ 158223 w 792388"/>
                  <a:gd name="connsiteY40" fmla="*/ 533644 h 708378"/>
                  <a:gd name="connsiteX41" fmla="*/ 158226 w 792388"/>
                  <a:gd name="connsiteY41" fmla="*/ 609027 h 708378"/>
                  <a:gd name="connsiteX42" fmla="*/ 16556 w 792388"/>
                  <a:gd name="connsiteY42" fmla="*/ 609027 h 708378"/>
                  <a:gd name="connsiteX43" fmla="*/ 186757 w 792388"/>
                  <a:gd name="connsiteY43" fmla="*/ 215378 h 708378"/>
                  <a:gd name="connsiteX44" fmla="*/ 616149 w 792388"/>
                  <a:gd name="connsiteY44" fmla="*/ 609027 h 708378"/>
                  <a:gd name="connsiteX45" fmla="*/ 610614 w 792388"/>
                  <a:gd name="connsiteY45" fmla="*/ 609027 h 708378"/>
                  <a:gd name="connsiteX46" fmla="*/ 610620 w 792388"/>
                  <a:gd name="connsiteY46" fmla="*/ 507144 h 708378"/>
                  <a:gd name="connsiteX47" fmla="*/ 616182 w 792388"/>
                  <a:gd name="connsiteY47" fmla="*/ 507144 h 708378"/>
                  <a:gd name="connsiteX48" fmla="*/ 641138 w 792388"/>
                  <a:gd name="connsiteY48" fmla="*/ 609027 h 708378"/>
                  <a:gd name="connsiteX49" fmla="*/ 641193 w 792388"/>
                  <a:gd name="connsiteY49" fmla="*/ 431252 h 708378"/>
                  <a:gd name="connsiteX50" fmla="*/ 646673 w 792388"/>
                  <a:gd name="connsiteY50" fmla="*/ 431252 h 708378"/>
                  <a:gd name="connsiteX51" fmla="*/ 646673 w 792388"/>
                  <a:gd name="connsiteY51" fmla="*/ 497842 h 708378"/>
                  <a:gd name="connsiteX52" fmla="*/ 664109 w 792388"/>
                  <a:gd name="connsiteY52" fmla="*/ 497842 h 708378"/>
                  <a:gd name="connsiteX53" fmla="*/ 664109 w 792388"/>
                  <a:gd name="connsiteY53" fmla="*/ 429830 h 708378"/>
                  <a:gd name="connsiteX54" fmla="*/ 638097 w 792388"/>
                  <a:gd name="connsiteY54" fmla="*/ 400526 h 708378"/>
                  <a:gd name="connsiteX55" fmla="*/ 588142 w 792388"/>
                  <a:gd name="connsiteY55" fmla="*/ 400506 h 708378"/>
                  <a:gd name="connsiteX56" fmla="*/ 562472 w 792388"/>
                  <a:gd name="connsiteY56" fmla="*/ 429428 h 708378"/>
                  <a:gd name="connsiteX57" fmla="*/ 562472 w 792388"/>
                  <a:gd name="connsiteY57" fmla="*/ 497856 h 708378"/>
                  <a:gd name="connsiteX58" fmla="*/ 580044 w 792388"/>
                  <a:gd name="connsiteY58" fmla="*/ 497856 h 708378"/>
                  <a:gd name="connsiteX59" fmla="*/ 580044 w 792388"/>
                  <a:gd name="connsiteY59" fmla="*/ 431252 h 708378"/>
                  <a:gd name="connsiteX60" fmla="*/ 585638 w 792388"/>
                  <a:gd name="connsiteY60" fmla="*/ 431252 h 708378"/>
                  <a:gd name="connsiteX61" fmla="*/ 585610 w 792388"/>
                  <a:gd name="connsiteY61" fmla="*/ 609027 h 708378"/>
                  <a:gd name="connsiteX62" fmla="*/ 446274 w 792388"/>
                  <a:gd name="connsiteY62" fmla="*/ 609027 h 708378"/>
                  <a:gd name="connsiteX63" fmla="*/ 606867 w 792388"/>
                  <a:gd name="connsiteY63" fmla="*/ 215377 h 708378"/>
                  <a:gd name="connsiteX64" fmla="*/ 772072 w 792388"/>
                  <a:gd name="connsiteY64" fmla="*/ 609027 h 708378"/>
                  <a:gd name="connsiteX65" fmla="*/ 641138 w 792388"/>
                  <a:gd name="connsiteY65" fmla="*/ 609027 h 7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92388" h="708378">
                    <a:moveTo>
                      <a:pt x="612205" y="192032"/>
                    </a:moveTo>
                    <a:lnTo>
                      <a:pt x="413910" y="192032"/>
                    </a:lnTo>
                    <a:lnTo>
                      <a:pt x="413910" y="26849"/>
                    </a:lnTo>
                    <a:lnTo>
                      <a:pt x="413830" y="26849"/>
                    </a:lnTo>
                    <a:cubicBezTo>
                      <a:pt x="413079" y="12024"/>
                      <a:pt x="411831" y="225"/>
                      <a:pt x="396176" y="225"/>
                    </a:cubicBezTo>
                    <a:cubicBezTo>
                      <a:pt x="380040" y="225"/>
                      <a:pt x="378487" y="12764"/>
                      <a:pt x="378487" y="28231"/>
                    </a:cubicBezTo>
                    <a:cubicBezTo>
                      <a:pt x="378487" y="28879"/>
                      <a:pt x="378518" y="29519"/>
                      <a:pt x="378563" y="30157"/>
                    </a:cubicBezTo>
                    <a:lnTo>
                      <a:pt x="378563" y="192032"/>
                    </a:lnTo>
                    <a:lnTo>
                      <a:pt x="180267" y="192032"/>
                    </a:lnTo>
                    <a:lnTo>
                      <a:pt x="225" y="609027"/>
                    </a:lnTo>
                    <a:cubicBezTo>
                      <a:pt x="225" y="609027"/>
                      <a:pt x="7687" y="708296"/>
                      <a:pt x="182914" y="708296"/>
                    </a:cubicBezTo>
                    <a:cubicBezTo>
                      <a:pt x="358142" y="708296"/>
                      <a:pt x="365604" y="609027"/>
                      <a:pt x="365604" y="609027"/>
                    </a:cubicBezTo>
                    <a:lnTo>
                      <a:pt x="204536" y="217906"/>
                    </a:lnTo>
                    <a:lnTo>
                      <a:pt x="378557" y="217906"/>
                    </a:lnTo>
                    <a:lnTo>
                      <a:pt x="413571" y="217906"/>
                    </a:lnTo>
                    <a:lnTo>
                      <a:pt x="587944" y="217906"/>
                    </a:lnTo>
                    <a:lnTo>
                      <a:pt x="426869" y="609027"/>
                    </a:lnTo>
                    <a:cubicBezTo>
                      <a:pt x="426869" y="609027"/>
                      <a:pt x="434328" y="708295"/>
                      <a:pt x="609557" y="708295"/>
                    </a:cubicBezTo>
                    <a:cubicBezTo>
                      <a:pt x="784786" y="708295"/>
                      <a:pt x="792246" y="609027"/>
                      <a:pt x="792246" y="609027"/>
                    </a:cubicBezTo>
                    <a:close/>
                    <a:moveTo>
                      <a:pt x="178835" y="609027"/>
                    </a:moveTo>
                    <a:lnTo>
                      <a:pt x="178822" y="533127"/>
                    </a:lnTo>
                    <a:lnTo>
                      <a:pt x="187190" y="533127"/>
                    </a:lnTo>
                    <a:lnTo>
                      <a:pt x="187190" y="609027"/>
                    </a:lnTo>
                    <a:close/>
                    <a:moveTo>
                      <a:pt x="346583" y="609027"/>
                    </a:moveTo>
                    <a:lnTo>
                      <a:pt x="207713" y="609027"/>
                    </a:lnTo>
                    <a:lnTo>
                      <a:pt x="207713" y="533644"/>
                    </a:lnTo>
                    <a:lnTo>
                      <a:pt x="235185" y="533644"/>
                    </a:lnTo>
                    <a:lnTo>
                      <a:pt x="205369" y="431001"/>
                    </a:lnTo>
                    <a:lnTo>
                      <a:pt x="210376" y="431001"/>
                    </a:lnTo>
                    <a:lnTo>
                      <a:pt x="227577" y="488711"/>
                    </a:lnTo>
                    <a:cubicBezTo>
                      <a:pt x="231683" y="501881"/>
                      <a:pt x="248877" y="496284"/>
                      <a:pt x="245062" y="482763"/>
                    </a:cubicBezTo>
                    <a:lnTo>
                      <a:pt x="225947" y="419918"/>
                    </a:lnTo>
                    <a:cubicBezTo>
                      <a:pt x="223588" y="412850"/>
                      <a:pt x="217272" y="400019"/>
                      <a:pt x="201713" y="400019"/>
                    </a:cubicBezTo>
                    <a:lnTo>
                      <a:pt x="164073" y="400019"/>
                    </a:lnTo>
                    <a:cubicBezTo>
                      <a:pt x="148363" y="400019"/>
                      <a:pt x="142093" y="412747"/>
                      <a:pt x="140047" y="419918"/>
                    </a:cubicBezTo>
                    <a:lnTo>
                      <a:pt x="120943" y="482832"/>
                    </a:lnTo>
                    <a:cubicBezTo>
                      <a:pt x="116972" y="496357"/>
                      <a:pt x="134318" y="501538"/>
                      <a:pt x="138414" y="488915"/>
                    </a:cubicBezTo>
                    <a:lnTo>
                      <a:pt x="155625" y="431001"/>
                    </a:lnTo>
                    <a:lnTo>
                      <a:pt x="160251" y="431001"/>
                    </a:lnTo>
                    <a:lnTo>
                      <a:pt x="130663" y="533644"/>
                    </a:lnTo>
                    <a:lnTo>
                      <a:pt x="158223" y="533644"/>
                    </a:lnTo>
                    <a:lnTo>
                      <a:pt x="158226" y="609027"/>
                    </a:lnTo>
                    <a:lnTo>
                      <a:pt x="16556" y="609027"/>
                    </a:lnTo>
                    <a:lnTo>
                      <a:pt x="186757" y="215378"/>
                    </a:lnTo>
                    <a:close/>
                    <a:moveTo>
                      <a:pt x="616149" y="609027"/>
                    </a:moveTo>
                    <a:lnTo>
                      <a:pt x="610614" y="609027"/>
                    </a:lnTo>
                    <a:lnTo>
                      <a:pt x="610620" y="507144"/>
                    </a:lnTo>
                    <a:lnTo>
                      <a:pt x="616182" y="507144"/>
                    </a:lnTo>
                    <a:close/>
                    <a:moveTo>
                      <a:pt x="641138" y="609027"/>
                    </a:moveTo>
                    <a:lnTo>
                      <a:pt x="641193" y="431252"/>
                    </a:lnTo>
                    <a:lnTo>
                      <a:pt x="646673" y="431252"/>
                    </a:lnTo>
                    <a:lnTo>
                      <a:pt x="646673" y="497842"/>
                    </a:lnTo>
                    <a:cubicBezTo>
                      <a:pt x="646673" y="511243"/>
                      <a:pt x="664151" y="511243"/>
                      <a:pt x="664109" y="497842"/>
                    </a:cubicBezTo>
                    <a:lnTo>
                      <a:pt x="664109" y="429830"/>
                    </a:lnTo>
                    <a:cubicBezTo>
                      <a:pt x="664106" y="415029"/>
                      <a:pt x="655409" y="400526"/>
                      <a:pt x="638097" y="400526"/>
                    </a:cubicBezTo>
                    <a:lnTo>
                      <a:pt x="588142" y="400506"/>
                    </a:lnTo>
                    <a:cubicBezTo>
                      <a:pt x="572363" y="400506"/>
                      <a:pt x="562472" y="413371"/>
                      <a:pt x="562472" y="429428"/>
                    </a:cubicBezTo>
                    <a:lnTo>
                      <a:pt x="562472" y="497856"/>
                    </a:lnTo>
                    <a:cubicBezTo>
                      <a:pt x="562472" y="511152"/>
                      <a:pt x="580044" y="511152"/>
                      <a:pt x="580044" y="497856"/>
                    </a:cubicBezTo>
                    <a:lnTo>
                      <a:pt x="580044" y="431252"/>
                    </a:lnTo>
                    <a:lnTo>
                      <a:pt x="585638" y="431252"/>
                    </a:lnTo>
                    <a:lnTo>
                      <a:pt x="585610" y="609027"/>
                    </a:lnTo>
                    <a:lnTo>
                      <a:pt x="446274" y="609027"/>
                    </a:lnTo>
                    <a:lnTo>
                      <a:pt x="606867" y="215377"/>
                    </a:lnTo>
                    <a:lnTo>
                      <a:pt x="772072" y="609027"/>
                    </a:lnTo>
                    <a:lnTo>
                      <a:pt x="641138" y="609027"/>
                    </a:lnTo>
                    <a:close/>
                  </a:path>
                </a:pathLst>
              </a:custGeom>
              <a:grpFill/>
              <a:ln w="9525" cap="flat">
                <a:noFill/>
                <a:prstDash val="solid"/>
                <a:miter/>
              </a:ln>
            </p:spPr>
            <p:txBody>
              <a:bodyPr rtlCol="0" anchor="ctr"/>
              <a:lstStyle/>
              <a:p>
                <a:endParaRPr lang="en-US"/>
              </a:p>
            </p:txBody>
          </p:sp>
        </p:grpSp>
        <p:sp>
          <p:nvSpPr>
            <p:cNvPr id="3" name="Arrow: Circular 2">
              <a:extLst>
                <a:ext uri="{FF2B5EF4-FFF2-40B4-BE49-F238E27FC236}">
                  <a16:creationId xmlns:a16="http://schemas.microsoft.com/office/drawing/2014/main" id="{5218BECE-3AF5-4B98-97A8-D3FBCE1DE57F}"/>
                </a:ext>
              </a:extLst>
            </p:cNvPr>
            <p:cNvSpPr/>
            <p:nvPr/>
          </p:nvSpPr>
          <p:spPr bwMode="auto">
            <a:xfrm rot="16200000">
              <a:off x="7087444" y="5723732"/>
              <a:ext cx="360040" cy="360040"/>
            </a:xfrm>
            <a:prstGeom prst="circularArrow">
              <a:avLst>
                <a:gd name="adj1" fmla="val 12500"/>
                <a:gd name="adj2" fmla="val 1142319"/>
                <a:gd name="adj3" fmla="val 20457681"/>
                <a:gd name="adj4" fmla="val 940846"/>
                <a:gd name="adj5" fmla="val 12500"/>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pic>
          <p:nvPicPr>
            <p:cNvPr id="7" name="Graphic 6">
              <a:extLst>
                <a:ext uri="{FF2B5EF4-FFF2-40B4-BE49-F238E27FC236}">
                  <a16:creationId xmlns:a16="http://schemas.microsoft.com/office/drawing/2014/main" id="{FC790885-C0F8-47C9-A376-62D8091970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4152" y="3120304"/>
              <a:ext cx="792088" cy="630264"/>
            </a:xfrm>
            <a:prstGeom prst="rect">
              <a:avLst/>
            </a:prstGeom>
          </p:spPr>
        </p:pic>
        <p:grpSp>
          <p:nvGrpSpPr>
            <p:cNvPr id="9" name="Graphic 7">
              <a:extLst>
                <a:ext uri="{FF2B5EF4-FFF2-40B4-BE49-F238E27FC236}">
                  <a16:creationId xmlns:a16="http://schemas.microsoft.com/office/drawing/2014/main" id="{3F8489C7-CD12-4C7E-86D0-99BF811ABDFD}"/>
                </a:ext>
              </a:extLst>
            </p:cNvPr>
            <p:cNvGrpSpPr/>
            <p:nvPr/>
          </p:nvGrpSpPr>
          <p:grpSpPr>
            <a:xfrm>
              <a:off x="4317008" y="5282158"/>
              <a:ext cx="727210" cy="720080"/>
              <a:chOff x="1105959" y="4871105"/>
              <a:chExt cx="1689308" cy="1672746"/>
            </a:xfrm>
            <a:solidFill>
              <a:schemeClr val="bg1"/>
            </a:solidFill>
          </p:grpSpPr>
          <p:sp>
            <p:nvSpPr>
              <p:cNvPr id="15" name="Freeform: Shape 14">
                <a:extLst>
                  <a:ext uri="{FF2B5EF4-FFF2-40B4-BE49-F238E27FC236}">
                    <a16:creationId xmlns:a16="http://schemas.microsoft.com/office/drawing/2014/main" id="{48D957C3-BE37-4293-AF5B-683A6B9A9E9D}"/>
                  </a:ext>
                </a:extLst>
              </p:cNvPr>
              <p:cNvSpPr/>
              <p:nvPr/>
            </p:nvSpPr>
            <p:spPr>
              <a:xfrm>
                <a:off x="1105959" y="4871105"/>
                <a:ext cx="1689308" cy="1672746"/>
              </a:xfrm>
              <a:custGeom>
                <a:avLst/>
                <a:gdLst>
                  <a:gd name="connsiteX0" fmla="*/ 104298 w 1689307"/>
                  <a:gd name="connsiteY0" fmla="*/ 1247065 h 1672745"/>
                  <a:gd name="connsiteX1" fmla="*/ 493501 w 1689307"/>
                  <a:gd name="connsiteY1" fmla="*/ 1247065 h 1672745"/>
                  <a:gd name="connsiteX2" fmla="*/ 1205661 w 1689307"/>
                  <a:gd name="connsiteY2" fmla="*/ 1247065 h 1672745"/>
                  <a:gd name="connsiteX3" fmla="*/ 1240275 w 1689307"/>
                  <a:gd name="connsiteY3" fmla="*/ 1247065 h 1672745"/>
                  <a:gd name="connsiteX4" fmla="*/ 1302051 w 1689307"/>
                  <a:gd name="connsiteY4" fmla="*/ 1308841 h 1672745"/>
                  <a:gd name="connsiteX5" fmla="*/ 1311988 w 1689307"/>
                  <a:gd name="connsiteY5" fmla="*/ 1389166 h 1672745"/>
                  <a:gd name="connsiteX6" fmla="*/ 1564556 w 1689307"/>
                  <a:gd name="connsiteY6" fmla="*/ 1641734 h 1672745"/>
                  <a:gd name="connsiteX7" fmla="*/ 1658296 w 1689307"/>
                  <a:gd name="connsiteY7" fmla="*/ 1641725 h 1672745"/>
                  <a:gd name="connsiteX8" fmla="*/ 1658296 w 1689307"/>
                  <a:gd name="connsiteY8" fmla="*/ 1547994 h 1672745"/>
                  <a:gd name="connsiteX9" fmla="*/ 1405728 w 1689307"/>
                  <a:gd name="connsiteY9" fmla="*/ 1295426 h 1672745"/>
                  <a:gd name="connsiteX10" fmla="*/ 1325403 w 1689307"/>
                  <a:gd name="connsiteY10" fmla="*/ 1285489 h 1672745"/>
                  <a:gd name="connsiteX11" fmla="*/ 1286979 w 1689307"/>
                  <a:gd name="connsiteY11" fmla="*/ 1247065 h 1672745"/>
                  <a:gd name="connsiteX12" fmla="*/ 1561740 w 1689307"/>
                  <a:gd name="connsiteY12" fmla="*/ 1247065 h 1672745"/>
                  <a:gd name="connsiteX13" fmla="*/ 1644549 w 1689307"/>
                  <a:gd name="connsiteY13" fmla="*/ 1164256 h 1672745"/>
                  <a:gd name="connsiteX14" fmla="*/ 1644549 w 1689307"/>
                  <a:gd name="connsiteY14" fmla="*/ 104298 h 1672745"/>
                  <a:gd name="connsiteX15" fmla="*/ 1561740 w 1689307"/>
                  <a:gd name="connsiteY15" fmla="*/ 21489 h 1672745"/>
                  <a:gd name="connsiteX16" fmla="*/ 104298 w 1689307"/>
                  <a:gd name="connsiteY16" fmla="*/ 21489 h 1672745"/>
                  <a:gd name="connsiteX17" fmla="*/ 21489 w 1689307"/>
                  <a:gd name="connsiteY17" fmla="*/ 104298 h 1672745"/>
                  <a:gd name="connsiteX18" fmla="*/ 21489 w 1689307"/>
                  <a:gd name="connsiteY18" fmla="*/ 1164256 h 1672745"/>
                  <a:gd name="connsiteX19" fmla="*/ 104298 w 1689307"/>
                  <a:gd name="connsiteY19" fmla="*/ 1247065 h 1672745"/>
                  <a:gd name="connsiteX20" fmla="*/ 495323 w 1689307"/>
                  <a:gd name="connsiteY20" fmla="*/ 693403 h 1672745"/>
                  <a:gd name="connsiteX21" fmla="*/ 542154 w 1689307"/>
                  <a:gd name="connsiteY21" fmla="*/ 694531 h 1672745"/>
                  <a:gd name="connsiteX22" fmla="*/ 541026 w 1689307"/>
                  <a:gd name="connsiteY22" fmla="*/ 741361 h 1672745"/>
                  <a:gd name="connsiteX23" fmla="*/ 494195 w 1689307"/>
                  <a:gd name="connsiteY23" fmla="*/ 740233 h 1672745"/>
                  <a:gd name="connsiteX24" fmla="*/ 485221 w 1689307"/>
                  <a:gd name="connsiteY24" fmla="*/ 720730 h 1672745"/>
                  <a:gd name="connsiteX25" fmla="*/ 495323 w 1689307"/>
                  <a:gd name="connsiteY25" fmla="*/ 693403 h 1672745"/>
                  <a:gd name="connsiteX26" fmla="*/ 650839 w 1689307"/>
                  <a:gd name="connsiteY26" fmla="*/ 965514 h 1672745"/>
                  <a:gd name="connsiteX27" fmla="*/ 650839 w 1689307"/>
                  <a:gd name="connsiteY27" fmla="*/ 932390 h 1672745"/>
                  <a:gd name="connsiteX28" fmla="*/ 534906 w 1689307"/>
                  <a:gd name="connsiteY28" fmla="*/ 816457 h 1672745"/>
                  <a:gd name="connsiteX29" fmla="*/ 501782 w 1689307"/>
                  <a:gd name="connsiteY29" fmla="*/ 816457 h 1672745"/>
                  <a:gd name="connsiteX30" fmla="*/ 468659 w 1689307"/>
                  <a:gd name="connsiteY30" fmla="*/ 821260 h 1672745"/>
                  <a:gd name="connsiteX31" fmla="*/ 474621 w 1689307"/>
                  <a:gd name="connsiteY31" fmla="*/ 766772 h 1672745"/>
                  <a:gd name="connsiteX32" fmla="*/ 518344 w 1689307"/>
                  <a:gd name="connsiteY32" fmla="*/ 783334 h 1672745"/>
                  <a:gd name="connsiteX33" fmla="*/ 584592 w 1689307"/>
                  <a:gd name="connsiteY33" fmla="*/ 717086 h 1672745"/>
                  <a:gd name="connsiteX34" fmla="*/ 518344 w 1689307"/>
                  <a:gd name="connsiteY34" fmla="*/ 650839 h 1672745"/>
                  <a:gd name="connsiteX35" fmla="*/ 514866 w 1689307"/>
                  <a:gd name="connsiteY35" fmla="*/ 650839 h 1672745"/>
                  <a:gd name="connsiteX36" fmla="*/ 1031427 w 1689307"/>
                  <a:gd name="connsiteY36" fmla="*/ 497970 h 1672745"/>
                  <a:gd name="connsiteX37" fmla="*/ 1184296 w 1689307"/>
                  <a:gd name="connsiteY37" fmla="*/ 650839 h 1672745"/>
                  <a:gd name="connsiteX38" fmla="*/ 1180818 w 1689307"/>
                  <a:gd name="connsiteY38" fmla="*/ 650839 h 1672745"/>
                  <a:gd name="connsiteX39" fmla="*/ 1114570 w 1689307"/>
                  <a:gd name="connsiteY39" fmla="*/ 717086 h 1672745"/>
                  <a:gd name="connsiteX40" fmla="*/ 1180818 w 1689307"/>
                  <a:gd name="connsiteY40" fmla="*/ 783334 h 1672745"/>
                  <a:gd name="connsiteX41" fmla="*/ 1224541 w 1689307"/>
                  <a:gd name="connsiteY41" fmla="*/ 766772 h 1672745"/>
                  <a:gd name="connsiteX42" fmla="*/ 1230503 w 1689307"/>
                  <a:gd name="connsiteY42" fmla="*/ 821260 h 1672745"/>
                  <a:gd name="connsiteX43" fmla="*/ 1197380 w 1689307"/>
                  <a:gd name="connsiteY43" fmla="*/ 816457 h 1672745"/>
                  <a:gd name="connsiteX44" fmla="*/ 1164256 w 1689307"/>
                  <a:gd name="connsiteY44" fmla="*/ 816457 h 1672745"/>
                  <a:gd name="connsiteX45" fmla="*/ 1048323 w 1689307"/>
                  <a:gd name="connsiteY45" fmla="*/ 932390 h 1672745"/>
                  <a:gd name="connsiteX46" fmla="*/ 1048323 w 1689307"/>
                  <a:gd name="connsiteY46" fmla="*/ 965514 h 1672745"/>
                  <a:gd name="connsiteX47" fmla="*/ 1206654 w 1689307"/>
                  <a:gd name="connsiteY47" fmla="*/ 965514 h 1672745"/>
                  <a:gd name="connsiteX48" fmla="*/ 716914 w 1689307"/>
                  <a:gd name="connsiteY48" fmla="*/ 1189920 h 1672745"/>
                  <a:gd name="connsiteX49" fmla="*/ 492508 w 1689307"/>
                  <a:gd name="connsiteY49" fmla="*/ 965514 h 1672745"/>
                  <a:gd name="connsiteX50" fmla="*/ 481908 w 1689307"/>
                  <a:gd name="connsiteY50" fmla="*/ 932390 h 1672745"/>
                  <a:gd name="connsiteX51" fmla="*/ 469487 w 1689307"/>
                  <a:gd name="connsiteY51" fmla="*/ 856206 h 1672745"/>
                  <a:gd name="connsiteX52" fmla="*/ 502610 w 1689307"/>
                  <a:gd name="connsiteY52" fmla="*/ 849581 h 1672745"/>
                  <a:gd name="connsiteX53" fmla="*/ 535734 w 1689307"/>
                  <a:gd name="connsiteY53" fmla="*/ 849581 h 1672745"/>
                  <a:gd name="connsiteX54" fmla="*/ 618543 w 1689307"/>
                  <a:gd name="connsiteY54" fmla="*/ 932390 h 1672745"/>
                  <a:gd name="connsiteX55" fmla="*/ 1213942 w 1689307"/>
                  <a:gd name="connsiteY55" fmla="*/ 720730 h 1672745"/>
                  <a:gd name="connsiteX56" fmla="*/ 1177380 w 1689307"/>
                  <a:gd name="connsiteY56" fmla="*/ 750014 h 1672745"/>
                  <a:gd name="connsiteX57" fmla="*/ 1148095 w 1689307"/>
                  <a:gd name="connsiteY57" fmla="*/ 713454 h 1672745"/>
                  <a:gd name="connsiteX58" fmla="*/ 1184657 w 1689307"/>
                  <a:gd name="connsiteY58" fmla="*/ 684168 h 1672745"/>
                  <a:gd name="connsiteX59" fmla="*/ 1204170 w 1689307"/>
                  <a:gd name="connsiteY59" fmla="*/ 693403 h 1672745"/>
                  <a:gd name="connsiteX60" fmla="*/ 1213942 w 1689307"/>
                  <a:gd name="connsiteY60" fmla="*/ 720730 h 1672745"/>
                  <a:gd name="connsiteX61" fmla="*/ 1081447 w 1689307"/>
                  <a:gd name="connsiteY61" fmla="*/ 932390 h 1672745"/>
                  <a:gd name="connsiteX62" fmla="*/ 1164256 w 1689307"/>
                  <a:gd name="connsiteY62" fmla="*/ 849581 h 1672745"/>
                  <a:gd name="connsiteX63" fmla="*/ 1197380 w 1689307"/>
                  <a:gd name="connsiteY63" fmla="*/ 849581 h 1672745"/>
                  <a:gd name="connsiteX64" fmla="*/ 1230503 w 1689307"/>
                  <a:gd name="connsiteY64" fmla="*/ 856206 h 1672745"/>
                  <a:gd name="connsiteX65" fmla="*/ 1217254 w 1689307"/>
                  <a:gd name="connsiteY65" fmla="*/ 932390 h 1672745"/>
                  <a:gd name="connsiteX66" fmla="*/ 1561740 w 1689307"/>
                  <a:gd name="connsiteY66" fmla="*/ 1213941 h 1672745"/>
                  <a:gd name="connsiteX67" fmla="*/ 1253856 w 1689307"/>
                  <a:gd name="connsiteY67" fmla="*/ 1213941 h 1672745"/>
                  <a:gd name="connsiteX68" fmla="*/ 1247231 w 1689307"/>
                  <a:gd name="connsiteY68" fmla="*/ 1207317 h 1672745"/>
                  <a:gd name="connsiteX69" fmla="*/ 1375254 w 1689307"/>
                  <a:gd name="connsiteY69" fmla="*/ 982076 h 1672745"/>
                  <a:gd name="connsiteX70" fmla="*/ 1437526 w 1689307"/>
                  <a:gd name="connsiteY70" fmla="*/ 982076 h 1672745"/>
                  <a:gd name="connsiteX71" fmla="*/ 1437526 w 1689307"/>
                  <a:gd name="connsiteY71" fmla="*/ 948952 h 1672745"/>
                  <a:gd name="connsiteX72" fmla="*/ 1383700 w 1689307"/>
                  <a:gd name="connsiteY72" fmla="*/ 948952 h 1672745"/>
                  <a:gd name="connsiteX73" fmla="*/ 1389828 w 1689307"/>
                  <a:gd name="connsiteY73" fmla="*/ 915828 h 1672745"/>
                  <a:gd name="connsiteX74" fmla="*/ 1437526 w 1689307"/>
                  <a:gd name="connsiteY74" fmla="*/ 915828 h 1672745"/>
                  <a:gd name="connsiteX75" fmla="*/ 1437526 w 1689307"/>
                  <a:gd name="connsiteY75" fmla="*/ 882705 h 1672745"/>
                  <a:gd name="connsiteX76" fmla="*/ 1393803 w 1689307"/>
                  <a:gd name="connsiteY76" fmla="*/ 882705 h 1672745"/>
                  <a:gd name="connsiteX77" fmla="*/ 1396122 w 1689307"/>
                  <a:gd name="connsiteY77" fmla="*/ 833019 h 1672745"/>
                  <a:gd name="connsiteX78" fmla="*/ 1393803 w 1689307"/>
                  <a:gd name="connsiteY78" fmla="*/ 783334 h 1672745"/>
                  <a:gd name="connsiteX79" fmla="*/ 1437526 w 1689307"/>
                  <a:gd name="connsiteY79" fmla="*/ 783334 h 1672745"/>
                  <a:gd name="connsiteX80" fmla="*/ 1437526 w 1689307"/>
                  <a:gd name="connsiteY80" fmla="*/ 750210 h 1672745"/>
                  <a:gd name="connsiteX81" fmla="*/ 1389828 w 1689307"/>
                  <a:gd name="connsiteY81" fmla="*/ 750210 h 1672745"/>
                  <a:gd name="connsiteX82" fmla="*/ 1364820 w 1689307"/>
                  <a:gd name="connsiteY82" fmla="*/ 650839 h 1672745"/>
                  <a:gd name="connsiteX83" fmla="*/ 1437526 w 1689307"/>
                  <a:gd name="connsiteY83" fmla="*/ 650839 h 1672745"/>
                  <a:gd name="connsiteX84" fmla="*/ 1437526 w 1689307"/>
                  <a:gd name="connsiteY84" fmla="*/ 617715 h 1672745"/>
                  <a:gd name="connsiteX85" fmla="*/ 1351902 w 1689307"/>
                  <a:gd name="connsiteY85" fmla="*/ 617715 h 1672745"/>
                  <a:gd name="connsiteX86" fmla="*/ 1271908 w 1689307"/>
                  <a:gd name="connsiteY86" fmla="*/ 486545 h 1672745"/>
                  <a:gd name="connsiteX87" fmla="*/ 1271908 w 1689307"/>
                  <a:gd name="connsiteY87" fmla="*/ 485220 h 1672745"/>
                  <a:gd name="connsiteX88" fmla="*/ 1270914 w 1689307"/>
                  <a:gd name="connsiteY88" fmla="*/ 485220 h 1672745"/>
                  <a:gd name="connsiteX89" fmla="*/ 1240937 w 1689307"/>
                  <a:gd name="connsiteY89" fmla="*/ 452097 h 1672745"/>
                  <a:gd name="connsiteX90" fmla="*/ 1288470 w 1689307"/>
                  <a:gd name="connsiteY90" fmla="*/ 452097 h 1672745"/>
                  <a:gd name="connsiteX91" fmla="*/ 1288470 w 1689307"/>
                  <a:gd name="connsiteY91" fmla="*/ 418973 h 1672745"/>
                  <a:gd name="connsiteX92" fmla="*/ 1205661 w 1689307"/>
                  <a:gd name="connsiteY92" fmla="*/ 418973 h 1672745"/>
                  <a:gd name="connsiteX93" fmla="*/ 1163262 w 1689307"/>
                  <a:gd name="connsiteY93" fmla="*/ 385849 h 1672745"/>
                  <a:gd name="connsiteX94" fmla="*/ 1205661 w 1689307"/>
                  <a:gd name="connsiteY94" fmla="*/ 385849 h 1672745"/>
                  <a:gd name="connsiteX95" fmla="*/ 1205661 w 1689307"/>
                  <a:gd name="connsiteY95" fmla="*/ 352726 h 1672745"/>
                  <a:gd name="connsiteX96" fmla="*/ 1110264 w 1689307"/>
                  <a:gd name="connsiteY96" fmla="*/ 352726 h 1672745"/>
                  <a:gd name="connsiteX97" fmla="*/ 588898 w 1689307"/>
                  <a:gd name="connsiteY97" fmla="*/ 352726 h 1672745"/>
                  <a:gd name="connsiteX98" fmla="*/ 427254 w 1689307"/>
                  <a:gd name="connsiteY98" fmla="*/ 352726 h 1672745"/>
                  <a:gd name="connsiteX99" fmla="*/ 427254 w 1689307"/>
                  <a:gd name="connsiteY99" fmla="*/ 385849 h 1672745"/>
                  <a:gd name="connsiteX100" fmla="*/ 535900 w 1689307"/>
                  <a:gd name="connsiteY100" fmla="*/ 385849 h 1672745"/>
                  <a:gd name="connsiteX101" fmla="*/ 493501 w 1689307"/>
                  <a:gd name="connsiteY101" fmla="*/ 418973 h 1672745"/>
                  <a:gd name="connsiteX102" fmla="*/ 361007 w 1689307"/>
                  <a:gd name="connsiteY102" fmla="*/ 418973 h 1672745"/>
                  <a:gd name="connsiteX103" fmla="*/ 361007 w 1689307"/>
                  <a:gd name="connsiteY103" fmla="*/ 452097 h 1672745"/>
                  <a:gd name="connsiteX104" fmla="*/ 458225 w 1689307"/>
                  <a:gd name="connsiteY104" fmla="*/ 452097 h 1672745"/>
                  <a:gd name="connsiteX105" fmla="*/ 428248 w 1689307"/>
                  <a:gd name="connsiteY105" fmla="*/ 485220 h 1672745"/>
                  <a:gd name="connsiteX106" fmla="*/ 327883 w 1689307"/>
                  <a:gd name="connsiteY106" fmla="*/ 485220 h 1672745"/>
                  <a:gd name="connsiteX107" fmla="*/ 327883 w 1689307"/>
                  <a:gd name="connsiteY107" fmla="*/ 518344 h 1672745"/>
                  <a:gd name="connsiteX108" fmla="*/ 402411 w 1689307"/>
                  <a:gd name="connsiteY108" fmla="*/ 518344 h 1672745"/>
                  <a:gd name="connsiteX109" fmla="*/ 380715 w 1689307"/>
                  <a:gd name="connsiteY109" fmla="*/ 551468 h 1672745"/>
                  <a:gd name="connsiteX110" fmla="*/ 327883 w 1689307"/>
                  <a:gd name="connsiteY110" fmla="*/ 551468 h 1672745"/>
                  <a:gd name="connsiteX111" fmla="*/ 327883 w 1689307"/>
                  <a:gd name="connsiteY111" fmla="*/ 584592 h 1672745"/>
                  <a:gd name="connsiteX112" fmla="*/ 362994 w 1689307"/>
                  <a:gd name="connsiteY112" fmla="*/ 584592 h 1672745"/>
                  <a:gd name="connsiteX113" fmla="*/ 347260 w 1689307"/>
                  <a:gd name="connsiteY113" fmla="*/ 617715 h 1672745"/>
                  <a:gd name="connsiteX114" fmla="*/ 228512 w 1689307"/>
                  <a:gd name="connsiteY114" fmla="*/ 617715 h 1672745"/>
                  <a:gd name="connsiteX115" fmla="*/ 228512 w 1689307"/>
                  <a:gd name="connsiteY115" fmla="*/ 650839 h 1672745"/>
                  <a:gd name="connsiteX116" fmla="*/ 334342 w 1689307"/>
                  <a:gd name="connsiteY116" fmla="*/ 650839 h 1672745"/>
                  <a:gd name="connsiteX117" fmla="*/ 323908 w 1689307"/>
                  <a:gd name="connsiteY117" fmla="*/ 683963 h 1672745"/>
                  <a:gd name="connsiteX118" fmla="*/ 228512 w 1689307"/>
                  <a:gd name="connsiteY118" fmla="*/ 683963 h 1672745"/>
                  <a:gd name="connsiteX119" fmla="*/ 228512 w 1689307"/>
                  <a:gd name="connsiteY119" fmla="*/ 717086 h 1672745"/>
                  <a:gd name="connsiteX120" fmla="*/ 315462 w 1689307"/>
                  <a:gd name="connsiteY120" fmla="*/ 717086 h 1672745"/>
                  <a:gd name="connsiteX121" fmla="*/ 309334 w 1689307"/>
                  <a:gd name="connsiteY121" fmla="*/ 750210 h 1672745"/>
                  <a:gd name="connsiteX122" fmla="*/ 228512 w 1689307"/>
                  <a:gd name="connsiteY122" fmla="*/ 750210 h 1672745"/>
                  <a:gd name="connsiteX123" fmla="*/ 228512 w 1689307"/>
                  <a:gd name="connsiteY123" fmla="*/ 783334 h 1672745"/>
                  <a:gd name="connsiteX124" fmla="*/ 305359 w 1689307"/>
                  <a:gd name="connsiteY124" fmla="*/ 783334 h 1672745"/>
                  <a:gd name="connsiteX125" fmla="*/ 303040 w 1689307"/>
                  <a:gd name="connsiteY125" fmla="*/ 833019 h 1672745"/>
                  <a:gd name="connsiteX126" fmla="*/ 305359 w 1689307"/>
                  <a:gd name="connsiteY126" fmla="*/ 882705 h 1672745"/>
                  <a:gd name="connsiteX127" fmla="*/ 294759 w 1689307"/>
                  <a:gd name="connsiteY127" fmla="*/ 882705 h 1672745"/>
                  <a:gd name="connsiteX128" fmla="*/ 294759 w 1689307"/>
                  <a:gd name="connsiteY128" fmla="*/ 915828 h 1672745"/>
                  <a:gd name="connsiteX129" fmla="*/ 309334 w 1689307"/>
                  <a:gd name="connsiteY129" fmla="*/ 915828 h 1672745"/>
                  <a:gd name="connsiteX130" fmla="*/ 315462 w 1689307"/>
                  <a:gd name="connsiteY130" fmla="*/ 948952 h 1672745"/>
                  <a:gd name="connsiteX131" fmla="*/ 294759 w 1689307"/>
                  <a:gd name="connsiteY131" fmla="*/ 948952 h 1672745"/>
                  <a:gd name="connsiteX132" fmla="*/ 294759 w 1689307"/>
                  <a:gd name="connsiteY132" fmla="*/ 982076 h 1672745"/>
                  <a:gd name="connsiteX133" fmla="*/ 323908 w 1689307"/>
                  <a:gd name="connsiteY133" fmla="*/ 982076 h 1672745"/>
                  <a:gd name="connsiteX134" fmla="*/ 458225 w 1689307"/>
                  <a:gd name="connsiteY134" fmla="*/ 1213941 h 1672745"/>
                  <a:gd name="connsiteX135" fmla="*/ 104298 w 1689307"/>
                  <a:gd name="connsiteY135" fmla="*/ 1213941 h 1672745"/>
                  <a:gd name="connsiteX136" fmla="*/ 54613 w 1689307"/>
                  <a:gd name="connsiteY136" fmla="*/ 1164256 h 1672745"/>
                  <a:gd name="connsiteX137" fmla="*/ 54613 w 1689307"/>
                  <a:gd name="connsiteY137" fmla="*/ 220231 h 1672745"/>
                  <a:gd name="connsiteX138" fmla="*/ 1611426 w 1689307"/>
                  <a:gd name="connsiteY138" fmla="*/ 220231 h 1672745"/>
                  <a:gd name="connsiteX139" fmla="*/ 1611426 w 1689307"/>
                  <a:gd name="connsiteY139" fmla="*/ 1164256 h 1672745"/>
                  <a:gd name="connsiteX140" fmla="*/ 1561740 w 1689307"/>
                  <a:gd name="connsiteY140" fmla="*/ 1213941 h 1672745"/>
                  <a:gd name="connsiteX141" fmla="*/ 104298 w 1689307"/>
                  <a:gd name="connsiteY141" fmla="*/ 54613 h 1672745"/>
                  <a:gd name="connsiteX142" fmla="*/ 1561740 w 1689307"/>
                  <a:gd name="connsiteY142" fmla="*/ 54613 h 1672745"/>
                  <a:gd name="connsiteX143" fmla="*/ 1611426 w 1689307"/>
                  <a:gd name="connsiteY143" fmla="*/ 104298 h 1672745"/>
                  <a:gd name="connsiteX144" fmla="*/ 1611426 w 1689307"/>
                  <a:gd name="connsiteY144" fmla="*/ 187107 h 1672745"/>
                  <a:gd name="connsiteX145" fmla="*/ 54613 w 1689307"/>
                  <a:gd name="connsiteY145" fmla="*/ 187107 h 1672745"/>
                  <a:gd name="connsiteX146" fmla="*/ 54613 w 1689307"/>
                  <a:gd name="connsiteY146" fmla="*/ 104298 h 1672745"/>
                  <a:gd name="connsiteX147" fmla="*/ 104298 w 1689307"/>
                  <a:gd name="connsiteY147" fmla="*/ 54613 h 16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689307" h="1672745">
                    <a:moveTo>
                      <a:pt x="104298" y="1247065"/>
                    </a:moveTo>
                    <a:lnTo>
                      <a:pt x="493501" y="1247065"/>
                    </a:lnTo>
                    <a:cubicBezTo>
                      <a:pt x="698019" y="1423729"/>
                      <a:pt x="1001143" y="1423729"/>
                      <a:pt x="1205661" y="1247065"/>
                    </a:cubicBezTo>
                    <a:lnTo>
                      <a:pt x="1240275" y="1247065"/>
                    </a:lnTo>
                    <a:lnTo>
                      <a:pt x="1302051" y="1308841"/>
                    </a:lnTo>
                    <a:cubicBezTo>
                      <a:pt x="1286721" y="1334762"/>
                      <a:pt x="1290803" y="1367761"/>
                      <a:pt x="1311988" y="1389166"/>
                    </a:cubicBezTo>
                    <a:lnTo>
                      <a:pt x="1564556" y="1641734"/>
                    </a:lnTo>
                    <a:cubicBezTo>
                      <a:pt x="1590444" y="1667617"/>
                      <a:pt x="1632413" y="1667613"/>
                      <a:pt x="1658296" y="1641725"/>
                    </a:cubicBezTo>
                    <a:cubicBezTo>
                      <a:pt x="1684182" y="1615841"/>
                      <a:pt x="1684182" y="1573878"/>
                      <a:pt x="1658296" y="1547994"/>
                    </a:cubicBezTo>
                    <a:lnTo>
                      <a:pt x="1405728" y="1295426"/>
                    </a:lnTo>
                    <a:cubicBezTo>
                      <a:pt x="1384323" y="1274241"/>
                      <a:pt x="1351324" y="1270159"/>
                      <a:pt x="1325403" y="1285489"/>
                    </a:cubicBezTo>
                    <a:lnTo>
                      <a:pt x="1286979" y="1247065"/>
                    </a:lnTo>
                    <a:lnTo>
                      <a:pt x="1561740" y="1247065"/>
                    </a:lnTo>
                    <a:cubicBezTo>
                      <a:pt x="1607474" y="1247065"/>
                      <a:pt x="1644549" y="1209990"/>
                      <a:pt x="1644549" y="1164256"/>
                    </a:cubicBezTo>
                    <a:lnTo>
                      <a:pt x="1644549" y="104298"/>
                    </a:lnTo>
                    <a:cubicBezTo>
                      <a:pt x="1644549" y="58564"/>
                      <a:pt x="1607474" y="21489"/>
                      <a:pt x="1561740" y="21489"/>
                    </a:cubicBezTo>
                    <a:lnTo>
                      <a:pt x="104298" y="21489"/>
                    </a:lnTo>
                    <a:cubicBezTo>
                      <a:pt x="58564" y="21489"/>
                      <a:pt x="21489" y="58564"/>
                      <a:pt x="21489" y="104298"/>
                    </a:cubicBezTo>
                    <a:lnTo>
                      <a:pt x="21489" y="1164256"/>
                    </a:lnTo>
                    <a:cubicBezTo>
                      <a:pt x="21489" y="1209990"/>
                      <a:pt x="58564" y="1247065"/>
                      <a:pt x="104298" y="1247065"/>
                    </a:cubicBezTo>
                    <a:close/>
                    <a:moveTo>
                      <a:pt x="495323" y="693403"/>
                    </a:moveTo>
                    <a:cubicBezTo>
                      <a:pt x="508566" y="680783"/>
                      <a:pt x="529533" y="681288"/>
                      <a:pt x="542154" y="694531"/>
                    </a:cubicBezTo>
                    <a:cubicBezTo>
                      <a:pt x="554774" y="707773"/>
                      <a:pt x="554269" y="728741"/>
                      <a:pt x="541026" y="741361"/>
                    </a:cubicBezTo>
                    <a:cubicBezTo>
                      <a:pt x="527783" y="753981"/>
                      <a:pt x="506816" y="753476"/>
                      <a:pt x="494195" y="740233"/>
                    </a:cubicBezTo>
                    <a:cubicBezTo>
                      <a:pt x="489121" y="734908"/>
                      <a:pt x="485964" y="728047"/>
                      <a:pt x="485221" y="720730"/>
                    </a:cubicBezTo>
                    <a:cubicBezTo>
                      <a:pt x="488367" y="711455"/>
                      <a:pt x="491680" y="702346"/>
                      <a:pt x="495323" y="693403"/>
                    </a:cubicBezTo>
                    <a:close/>
                    <a:moveTo>
                      <a:pt x="650839" y="965514"/>
                    </a:moveTo>
                    <a:lnTo>
                      <a:pt x="650839" y="932390"/>
                    </a:lnTo>
                    <a:cubicBezTo>
                      <a:pt x="650839" y="868362"/>
                      <a:pt x="598934" y="816457"/>
                      <a:pt x="534906" y="816457"/>
                    </a:cubicBezTo>
                    <a:lnTo>
                      <a:pt x="501782" y="816457"/>
                    </a:lnTo>
                    <a:cubicBezTo>
                      <a:pt x="490563" y="816404"/>
                      <a:pt x="479401" y="818022"/>
                      <a:pt x="468659" y="821260"/>
                    </a:cubicBezTo>
                    <a:cubicBezTo>
                      <a:pt x="469315" y="802976"/>
                      <a:pt x="471307" y="784765"/>
                      <a:pt x="474621" y="766772"/>
                    </a:cubicBezTo>
                    <a:cubicBezTo>
                      <a:pt x="486642" y="777517"/>
                      <a:pt x="502221" y="783418"/>
                      <a:pt x="518344" y="783334"/>
                    </a:cubicBezTo>
                    <a:cubicBezTo>
                      <a:pt x="554931" y="783334"/>
                      <a:pt x="584592" y="753673"/>
                      <a:pt x="584592" y="717086"/>
                    </a:cubicBezTo>
                    <a:cubicBezTo>
                      <a:pt x="584592" y="680499"/>
                      <a:pt x="554931" y="650839"/>
                      <a:pt x="518344" y="650839"/>
                    </a:cubicBezTo>
                    <a:lnTo>
                      <a:pt x="514866" y="650839"/>
                    </a:lnTo>
                    <a:cubicBezTo>
                      <a:pt x="615297" y="465981"/>
                      <a:pt x="846568" y="397539"/>
                      <a:pt x="1031427" y="497970"/>
                    </a:cubicBezTo>
                    <a:cubicBezTo>
                      <a:pt x="1096078" y="533094"/>
                      <a:pt x="1149172" y="586188"/>
                      <a:pt x="1184296" y="650839"/>
                    </a:cubicBezTo>
                    <a:lnTo>
                      <a:pt x="1180818" y="650839"/>
                    </a:lnTo>
                    <a:cubicBezTo>
                      <a:pt x="1144231" y="650839"/>
                      <a:pt x="1114570" y="680499"/>
                      <a:pt x="1114570" y="717086"/>
                    </a:cubicBezTo>
                    <a:cubicBezTo>
                      <a:pt x="1114570" y="753673"/>
                      <a:pt x="1144231" y="783334"/>
                      <a:pt x="1180818" y="783334"/>
                    </a:cubicBezTo>
                    <a:cubicBezTo>
                      <a:pt x="1196941" y="783418"/>
                      <a:pt x="1212521" y="777517"/>
                      <a:pt x="1224541" y="766772"/>
                    </a:cubicBezTo>
                    <a:cubicBezTo>
                      <a:pt x="1227855" y="784765"/>
                      <a:pt x="1229848" y="802976"/>
                      <a:pt x="1230503" y="821260"/>
                    </a:cubicBezTo>
                    <a:cubicBezTo>
                      <a:pt x="1219761" y="818022"/>
                      <a:pt x="1208599" y="816404"/>
                      <a:pt x="1197380" y="816457"/>
                    </a:cubicBezTo>
                    <a:lnTo>
                      <a:pt x="1164256" y="816457"/>
                    </a:lnTo>
                    <a:cubicBezTo>
                      <a:pt x="1100228" y="816457"/>
                      <a:pt x="1048323" y="868362"/>
                      <a:pt x="1048323" y="932390"/>
                    </a:cubicBezTo>
                    <a:lnTo>
                      <a:pt x="1048323" y="965514"/>
                    </a:lnTo>
                    <a:lnTo>
                      <a:pt x="1206654" y="965514"/>
                    </a:lnTo>
                    <a:cubicBezTo>
                      <a:pt x="1133385" y="1162721"/>
                      <a:pt x="914121" y="1263190"/>
                      <a:pt x="716914" y="1189920"/>
                    </a:cubicBezTo>
                    <a:cubicBezTo>
                      <a:pt x="613030" y="1151323"/>
                      <a:pt x="531105" y="1069398"/>
                      <a:pt x="492508" y="965514"/>
                    </a:cubicBezTo>
                    <a:close/>
                    <a:moveTo>
                      <a:pt x="481908" y="932390"/>
                    </a:moveTo>
                    <a:cubicBezTo>
                      <a:pt x="475146" y="907493"/>
                      <a:pt x="470984" y="881961"/>
                      <a:pt x="469487" y="856206"/>
                    </a:cubicBezTo>
                    <a:cubicBezTo>
                      <a:pt x="479939" y="851694"/>
                      <a:pt x="491226" y="849437"/>
                      <a:pt x="502610" y="849581"/>
                    </a:cubicBezTo>
                    <a:lnTo>
                      <a:pt x="535734" y="849581"/>
                    </a:lnTo>
                    <a:cubicBezTo>
                      <a:pt x="581468" y="849581"/>
                      <a:pt x="618543" y="886656"/>
                      <a:pt x="618543" y="932390"/>
                    </a:cubicBezTo>
                    <a:close/>
                    <a:moveTo>
                      <a:pt x="1213942" y="720730"/>
                    </a:moveTo>
                    <a:cubicBezTo>
                      <a:pt x="1211933" y="738913"/>
                      <a:pt x="1195563" y="752025"/>
                      <a:pt x="1177380" y="750014"/>
                    </a:cubicBezTo>
                    <a:cubicBezTo>
                      <a:pt x="1159198" y="748006"/>
                      <a:pt x="1146086" y="731637"/>
                      <a:pt x="1148095" y="713454"/>
                    </a:cubicBezTo>
                    <a:cubicBezTo>
                      <a:pt x="1150104" y="695271"/>
                      <a:pt x="1166474" y="682159"/>
                      <a:pt x="1184657" y="684168"/>
                    </a:cubicBezTo>
                    <a:cubicBezTo>
                      <a:pt x="1192010" y="684981"/>
                      <a:pt x="1198879" y="688232"/>
                      <a:pt x="1204170" y="693403"/>
                    </a:cubicBezTo>
                    <a:cubicBezTo>
                      <a:pt x="1207482" y="702346"/>
                      <a:pt x="1210795" y="711455"/>
                      <a:pt x="1213942" y="720730"/>
                    </a:cubicBezTo>
                    <a:close/>
                    <a:moveTo>
                      <a:pt x="1081447" y="932390"/>
                    </a:moveTo>
                    <a:cubicBezTo>
                      <a:pt x="1081447" y="886656"/>
                      <a:pt x="1118522" y="849581"/>
                      <a:pt x="1164256" y="849581"/>
                    </a:cubicBezTo>
                    <a:lnTo>
                      <a:pt x="1197380" y="849581"/>
                    </a:lnTo>
                    <a:cubicBezTo>
                      <a:pt x="1208764" y="849437"/>
                      <a:pt x="1220051" y="851694"/>
                      <a:pt x="1230503" y="856206"/>
                    </a:cubicBezTo>
                    <a:cubicBezTo>
                      <a:pt x="1228736" y="881991"/>
                      <a:pt x="1224296" y="907523"/>
                      <a:pt x="1217254" y="932390"/>
                    </a:cubicBezTo>
                    <a:close/>
                    <a:moveTo>
                      <a:pt x="1561740" y="1213941"/>
                    </a:moveTo>
                    <a:lnTo>
                      <a:pt x="1253856" y="1213941"/>
                    </a:lnTo>
                    <a:lnTo>
                      <a:pt x="1247231" y="1207317"/>
                    </a:lnTo>
                    <a:cubicBezTo>
                      <a:pt x="1307393" y="1143621"/>
                      <a:pt x="1351309" y="1066357"/>
                      <a:pt x="1375254" y="982076"/>
                    </a:cubicBezTo>
                    <a:lnTo>
                      <a:pt x="1437526" y="982076"/>
                    </a:lnTo>
                    <a:lnTo>
                      <a:pt x="1437526" y="948952"/>
                    </a:lnTo>
                    <a:lnTo>
                      <a:pt x="1383700" y="948952"/>
                    </a:lnTo>
                    <a:cubicBezTo>
                      <a:pt x="1386019" y="938021"/>
                      <a:pt x="1388172" y="926925"/>
                      <a:pt x="1389828" y="915828"/>
                    </a:cubicBezTo>
                    <a:lnTo>
                      <a:pt x="1437526" y="915828"/>
                    </a:lnTo>
                    <a:lnTo>
                      <a:pt x="1437526" y="882705"/>
                    </a:lnTo>
                    <a:lnTo>
                      <a:pt x="1393803" y="882705"/>
                    </a:lnTo>
                    <a:cubicBezTo>
                      <a:pt x="1396122" y="866143"/>
                      <a:pt x="1396122" y="849581"/>
                      <a:pt x="1396122" y="833019"/>
                    </a:cubicBezTo>
                    <a:cubicBezTo>
                      <a:pt x="1396122" y="816457"/>
                      <a:pt x="1396122" y="799895"/>
                      <a:pt x="1393803" y="783334"/>
                    </a:cubicBezTo>
                    <a:lnTo>
                      <a:pt x="1437526" y="783334"/>
                    </a:lnTo>
                    <a:lnTo>
                      <a:pt x="1437526" y="750210"/>
                    </a:lnTo>
                    <a:lnTo>
                      <a:pt x="1389828" y="750210"/>
                    </a:lnTo>
                    <a:cubicBezTo>
                      <a:pt x="1384668" y="716367"/>
                      <a:pt x="1376294" y="683093"/>
                      <a:pt x="1364820" y="650839"/>
                    </a:cubicBezTo>
                    <a:lnTo>
                      <a:pt x="1437526" y="650839"/>
                    </a:lnTo>
                    <a:lnTo>
                      <a:pt x="1437526" y="617715"/>
                    </a:lnTo>
                    <a:lnTo>
                      <a:pt x="1351902" y="617715"/>
                    </a:lnTo>
                    <a:cubicBezTo>
                      <a:pt x="1331519" y="570458"/>
                      <a:pt x="1304591" y="526302"/>
                      <a:pt x="1271908" y="486545"/>
                    </a:cubicBezTo>
                    <a:lnTo>
                      <a:pt x="1271908" y="485220"/>
                    </a:lnTo>
                    <a:lnTo>
                      <a:pt x="1270914" y="485220"/>
                    </a:lnTo>
                    <a:cubicBezTo>
                      <a:pt x="1261308" y="473793"/>
                      <a:pt x="1251371" y="462696"/>
                      <a:pt x="1240937" y="452097"/>
                    </a:cubicBezTo>
                    <a:lnTo>
                      <a:pt x="1288470" y="452097"/>
                    </a:lnTo>
                    <a:lnTo>
                      <a:pt x="1288470" y="418973"/>
                    </a:lnTo>
                    <a:lnTo>
                      <a:pt x="1205661" y="418973"/>
                    </a:lnTo>
                    <a:cubicBezTo>
                      <a:pt x="1192080" y="407214"/>
                      <a:pt x="1178002" y="396283"/>
                      <a:pt x="1163262" y="385849"/>
                    </a:cubicBezTo>
                    <a:lnTo>
                      <a:pt x="1205661" y="385849"/>
                    </a:lnTo>
                    <a:lnTo>
                      <a:pt x="1205661" y="352726"/>
                    </a:lnTo>
                    <a:lnTo>
                      <a:pt x="1110264" y="352726"/>
                    </a:lnTo>
                    <a:cubicBezTo>
                      <a:pt x="947675" y="264493"/>
                      <a:pt x="751487" y="264493"/>
                      <a:pt x="588898" y="352726"/>
                    </a:cubicBezTo>
                    <a:lnTo>
                      <a:pt x="427254" y="352726"/>
                    </a:lnTo>
                    <a:lnTo>
                      <a:pt x="427254" y="385849"/>
                    </a:lnTo>
                    <a:lnTo>
                      <a:pt x="535900" y="385849"/>
                    </a:lnTo>
                    <a:cubicBezTo>
                      <a:pt x="521160" y="396283"/>
                      <a:pt x="507082" y="407214"/>
                      <a:pt x="493501" y="418973"/>
                    </a:cubicBezTo>
                    <a:lnTo>
                      <a:pt x="361007" y="418973"/>
                    </a:lnTo>
                    <a:lnTo>
                      <a:pt x="361007" y="452097"/>
                    </a:lnTo>
                    <a:lnTo>
                      <a:pt x="458225" y="452097"/>
                    </a:lnTo>
                    <a:cubicBezTo>
                      <a:pt x="447791" y="462696"/>
                      <a:pt x="437854" y="473793"/>
                      <a:pt x="428248" y="485220"/>
                    </a:cubicBezTo>
                    <a:lnTo>
                      <a:pt x="327883" y="485220"/>
                    </a:lnTo>
                    <a:lnTo>
                      <a:pt x="327883" y="518344"/>
                    </a:lnTo>
                    <a:lnTo>
                      <a:pt x="402411" y="518344"/>
                    </a:lnTo>
                    <a:cubicBezTo>
                      <a:pt x="394793" y="529109"/>
                      <a:pt x="387506" y="540206"/>
                      <a:pt x="380715" y="551468"/>
                    </a:cubicBezTo>
                    <a:lnTo>
                      <a:pt x="327883" y="551468"/>
                    </a:lnTo>
                    <a:lnTo>
                      <a:pt x="327883" y="584592"/>
                    </a:lnTo>
                    <a:lnTo>
                      <a:pt x="362994" y="584592"/>
                    </a:lnTo>
                    <a:cubicBezTo>
                      <a:pt x="357529" y="595522"/>
                      <a:pt x="352229" y="606453"/>
                      <a:pt x="347260" y="617715"/>
                    </a:cubicBezTo>
                    <a:lnTo>
                      <a:pt x="228512" y="617715"/>
                    </a:lnTo>
                    <a:lnTo>
                      <a:pt x="228512" y="650839"/>
                    </a:lnTo>
                    <a:lnTo>
                      <a:pt x="334342" y="650839"/>
                    </a:lnTo>
                    <a:cubicBezTo>
                      <a:pt x="330533" y="661770"/>
                      <a:pt x="327055" y="672700"/>
                      <a:pt x="323908" y="683963"/>
                    </a:cubicBezTo>
                    <a:lnTo>
                      <a:pt x="228512" y="683963"/>
                    </a:lnTo>
                    <a:lnTo>
                      <a:pt x="228512" y="717086"/>
                    </a:lnTo>
                    <a:lnTo>
                      <a:pt x="315462" y="717086"/>
                    </a:lnTo>
                    <a:cubicBezTo>
                      <a:pt x="313143" y="728017"/>
                      <a:pt x="310990" y="739114"/>
                      <a:pt x="309334" y="750210"/>
                    </a:cubicBezTo>
                    <a:lnTo>
                      <a:pt x="228512" y="750210"/>
                    </a:lnTo>
                    <a:lnTo>
                      <a:pt x="228512" y="783334"/>
                    </a:lnTo>
                    <a:lnTo>
                      <a:pt x="305359" y="783334"/>
                    </a:lnTo>
                    <a:cubicBezTo>
                      <a:pt x="303868" y="799895"/>
                      <a:pt x="303040" y="816457"/>
                      <a:pt x="303040" y="833019"/>
                    </a:cubicBezTo>
                    <a:cubicBezTo>
                      <a:pt x="303040" y="849581"/>
                      <a:pt x="303040" y="866143"/>
                      <a:pt x="305359" y="882705"/>
                    </a:cubicBezTo>
                    <a:lnTo>
                      <a:pt x="294759" y="882705"/>
                    </a:lnTo>
                    <a:lnTo>
                      <a:pt x="294759" y="915828"/>
                    </a:lnTo>
                    <a:lnTo>
                      <a:pt x="309334" y="915828"/>
                    </a:lnTo>
                    <a:cubicBezTo>
                      <a:pt x="310990" y="926925"/>
                      <a:pt x="313143" y="938021"/>
                      <a:pt x="315462" y="948952"/>
                    </a:cubicBezTo>
                    <a:lnTo>
                      <a:pt x="294759" y="948952"/>
                    </a:lnTo>
                    <a:lnTo>
                      <a:pt x="294759" y="982076"/>
                    </a:lnTo>
                    <a:lnTo>
                      <a:pt x="323908" y="982076"/>
                    </a:lnTo>
                    <a:cubicBezTo>
                      <a:pt x="348688" y="1069337"/>
                      <a:pt x="394856" y="1149034"/>
                      <a:pt x="458225" y="1213941"/>
                    </a:cubicBezTo>
                    <a:lnTo>
                      <a:pt x="104298" y="1213941"/>
                    </a:lnTo>
                    <a:cubicBezTo>
                      <a:pt x="76858" y="1213941"/>
                      <a:pt x="54613" y="1191697"/>
                      <a:pt x="54613" y="1164256"/>
                    </a:cubicBezTo>
                    <a:lnTo>
                      <a:pt x="54613" y="220231"/>
                    </a:lnTo>
                    <a:lnTo>
                      <a:pt x="1611426" y="220231"/>
                    </a:lnTo>
                    <a:lnTo>
                      <a:pt x="1611426" y="1164256"/>
                    </a:lnTo>
                    <a:cubicBezTo>
                      <a:pt x="1611426" y="1191697"/>
                      <a:pt x="1589181" y="1213941"/>
                      <a:pt x="1561740" y="1213941"/>
                    </a:cubicBezTo>
                    <a:close/>
                    <a:moveTo>
                      <a:pt x="104298" y="54613"/>
                    </a:moveTo>
                    <a:lnTo>
                      <a:pt x="1561740" y="54613"/>
                    </a:lnTo>
                    <a:cubicBezTo>
                      <a:pt x="1589181" y="54613"/>
                      <a:pt x="1611426" y="76858"/>
                      <a:pt x="1611426" y="104298"/>
                    </a:cubicBezTo>
                    <a:lnTo>
                      <a:pt x="1611426" y="187107"/>
                    </a:lnTo>
                    <a:lnTo>
                      <a:pt x="54613" y="187107"/>
                    </a:lnTo>
                    <a:lnTo>
                      <a:pt x="54613" y="104298"/>
                    </a:lnTo>
                    <a:cubicBezTo>
                      <a:pt x="54613" y="76858"/>
                      <a:pt x="76858" y="54613"/>
                      <a:pt x="104298" y="54613"/>
                    </a:cubicBezTo>
                    <a:close/>
                  </a:path>
                </a:pathLst>
              </a:custGeom>
              <a:grpFill/>
              <a:ln w="1647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DA822DE-F24D-4D91-8B57-B7395E767777}"/>
                  </a:ext>
                </a:extLst>
              </p:cNvPr>
              <p:cNvSpPr/>
              <p:nvPr/>
            </p:nvSpPr>
            <p:spPr>
              <a:xfrm>
                <a:off x="1312982" y="5202342"/>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FE54EBD-C5FC-4B28-B6B8-A0FA2B9AE8D4}"/>
                  </a:ext>
                </a:extLst>
              </p:cNvPr>
              <p:cNvSpPr/>
              <p:nvPr/>
            </p:nvSpPr>
            <p:spPr>
              <a:xfrm>
                <a:off x="1412353" y="5202342"/>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A38F710-0AA1-4CDA-BC83-1E44759CDABD}"/>
                  </a:ext>
                </a:extLst>
              </p:cNvPr>
              <p:cNvSpPr/>
              <p:nvPr/>
            </p:nvSpPr>
            <p:spPr>
              <a:xfrm>
                <a:off x="2389502" y="5334836"/>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CDC46C9-8116-4384-B028-EC33EF20D409}"/>
                  </a:ext>
                </a:extLst>
              </p:cNvPr>
              <p:cNvSpPr/>
              <p:nvPr/>
            </p:nvSpPr>
            <p:spPr>
              <a:xfrm>
                <a:off x="1312982" y="5268589"/>
                <a:ext cx="132495" cy="66247"/>
              </a:xfrm>
              <a:custGeom>
                <a:avLst/>
                <a:gdLst>
                  <a:gd name="connsiteX0" fmla="*/ 21489 w 132494"/>
                  <a:gd name="connsiteY0" fmla="*/ 21489 h 66247"/>
                  <a:gd name="connsiteX1" fmla="*/ 120860 w 132494"/>
                  <a:gd name="connsiteY1" fmla="*/ 21489 h 66247"/>
                  <a:gd name="connsiteX2" fmla="*/ 120860 w 132494"/>
                  <a:gd name="connsiteY2" fmla="*/ 54613 h 66247"/>
                  <a:gd name="connsiteX3" fmla="*/ 21489 w 132494"/>
                  <a:gd name="connsiteY3" fmla="*/ 54613 h 66247"/>
                </a:gdLst>
                <a:ahLst/>
                <a:cxnLst>
                  <a:cxn ang="0">
                    <a:pos x="connsiteX0" y="connsiteY0"/>
                  </a:cxn>
                  <a:cxn ang="0">
                    <a:pos x="connsiteX1" y="connsiteY1"/>
                  </a:cxn>
                  <a:cxn ang="0">
                    <a:pos x="connsiteX2" y="connsiteY2"/>
                  </a:cxn>
                  <a:cxn ang="0">
                    <a:pos x="connsiteX3" y="connsiteY3"/>
                  </a:cxn>
                </a:cxnLst>
                <a:rect l="l" t="t" r="r" b="b"/>
                <a:pathLst>
                  <a:path w="132494" h="66247">
                    <a:moveTo>
                      <a:pt x="21489" y="21489"/>
                    </a:moveTo>
                    <a:lnTo>
                      <a:pt x="120860" y="21489"/>
                    </a:lnTo>
                    <a:lnTo>
                      <a:pt x="120860" y="54613"/>
                    </a:lnTo>
                    <a:lnTo>
                      <a:pt x="21489" y="54613"/>
                    </a:lnTo>
                    <a:close/>
                  </a:path>
                </a:pathLst>
              </a:custGeom>
              <a:grpFill/>
              <a:ln w="1647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B3057132-3736-4423-97DB-F61284449466}"/>
                  </a:ext>
                </a:extLst>
              </p:cNvPr>
              <p:cNvSpPr/>
              <p:nvPr/>
            </p:nvSpPr>
            <p:spPr>
              <a:xfrm>
                <a:off x="2406063" y="5268589"/>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9DE6662-D72B-47E1-8682-CDF2E2B78527}"/>
                  </a:ext>
                </a:extLst>
              </p:cNvPr>
              <p:cNvSpPr/>
              <p:nvPr/>
            </p:nvSpPr>
            <p:spPr>
              <a:xfrm>
                <a:off x="1312982" y="5334836"/>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1EC5CC3-54A6-47A7-BD0D-FDF684D259E9}"/>
                  </a:ext>
                </a:extLst>
              </p:cNvPr>
              <p:cNvSpPr/>
              <p:nvPr/>
            </p:nvSpPr>
            <p:spPr>
              <a:xfrm>
                <a:off x="1312982" y="5401084"/>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EEBABA-B827-48BF-B55B-361E5C1FF8A9}"/>
                  </a:ext>
                </a:extLst>
              </p:cNvPr>
              <p:cNvSpPr/>
              <p:nvPr/>
            </p:nvSpPr>
            <p:spPr>
              <a:xfrm>
                <a:off x="1312982" y="5666073"/>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94669FC-7B30-4477-A3E4-4158B3EFF416}"/>
                  </a:ext>
                </a:extLst>
              </p:cNvPr>
              <p:cNvSpPr/>
              <p:nvPr/>
            </p:nvSpPr>
            <p:spPr>
              <a:xfrm>
                <a:off x="1312982" y="5732321"/>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B912B63-8F86-4C75-A961-945B4CA55E4D}"/>
                  </a:ext>
                </a:extLst>
              </p:cNvPr>
              <p:cNvSpPr/>
              <p:nvPr/>
            </p:nvSpPr>
            <p:spPr>
              <a:xfrm>
                <a:off x="1312982" y="5798568"/>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CC2E165-249F-4198-A6D8-20956B6E6DE0}"/>
                  </a:ext>
                </a:extLst>
              </p:cNvPr>
              <p:cNvSpPr/>
              <p:nvPr/>
            </p:nvSpPr>
            <p:spPr>
              <a:xfrm>
                <a:off x="2422625" y="5401084"/>
                <a:ext cx="132495" cy="66247"/>
              </a:xfrm>
              <a:custGeom>
                <a:avLst/>
                <a:gdLst>
                  <a:gd name="connsiteX0" fmla="*/ 21489 w 132494"/>
                  <a:gd name="connsiteY0" fmla="*/ 21489 h 66247"/>
                  <a:gd name="connsiteX1" fmla="*/ 120860 w 132494"/>
                  <a:gd name="connsiteY1" fmla="*/ 21489 h 66247"/>
                  <a:gd name="connsiteX2" fmla="*/ 120860 w 132494"/>
                  <a:gd name="connsiteY2" fmla="*/ 54613 h 66247"/>
                  <a:gd name="connsiteX3" fmla="*/ 21489 w 132494"/>
                  <a:gd name="connsiteY3" fmla="*/ 54613 h 66247"/>
                </a:gdLst>
                <a:ahLst/>
                <a:cxnLst>
                  <a:cxn ang="0">
                    <a:pos x="connsiteX0" y="connsiteY0"/>
                  </a:cxn>
                  <a:cxn ang="0">
                    <a:pos x="connsiteX1" y="connsiteY1"/>
                  </a:cxn>
                  <a:cxn ang="0">
                    <a:pos x="connsiteX2" y="connsiteY2"/>
                  </a:cxn>
                  <a:cxn ang="0">
                    <a:pos x="connsiteX3" y="connsiteY3"/>
                  </a:cxn>
                </a:cxnLst>
                <a:rect l="l" t="t" r="r" b="b"/>
                <a:pathLst>
                  <a:path w="132494" h="66247">
                    <a:moveTo>
                      <a:pt x="21489" y="21489"/>
                    </a:moveTo>
                    <a:lnTo>
                      <a:pt x="120860" y="21489"/>
                    </a:lnTo>
                    <a:lnTo>
                      <a:pt x="120860" y="54613"/>
                    </a:lnTo>
                    <a:lnTo>
                      <a:pt x="21489" y="54613"/>
                    </a:lnTo>
                    <a:close/>
                  </a:path>
                </a:pathLst>
              </a:custGeom>
              <a:grpFill/>
              <a:ln w="1647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AD0B6E-237A-4432-AE4A-E11DD8E2E01A}"/>
                  </a:ext>
                </a:extLst>
              </p:cNvPr>
              <p:cNvSpPr/>
              <p:nvPr/>
            </p:nvSpPr>
            <p:spPr>
              <a:xfrm>
                <a:off x="2455749" y="5334836"/>
                <a:ext cx="99371" cy="66247"/>
              </a:xfrm>
              <a:custGeom>
                <a:avLst/>
                <a:gdLst>
                  <a:gd name="connsiteX0" fmla="*/ 21489 w 99371"/>
                  <a:gd name="connsiteY0" fmla="*/ 21489 h 66247"/>
                  <a:gd name="connsiteX1" fmla="*/ 87736 w 99371"/>
                  <a:gd name="connsiteY1" fmla="*/ 21489 h 66247"/>
                  <a:gd name="connsiteX2" fmla="*/ 87736 w 99371"/>
                  <a:gd name="connsiteY2" fmla="*/ 54613 h 66247"/>
                  <a:gd name="connsiteX3" fmla="*/ 21489 w 99371"/>
                  <a:gd name="connsiteY3" fmla="*/ 54613 h 66247"/>
                </a:gdLst>
                <a:ahLst/>
                <a:cxnLst>
                  <a:cxn ang="0">
                    <a:pos x="connsiteX0" y="connsiteY0"/>
                  </a:cxn>
                  <a:cxn ang="0">
                    <a:pos x="connsiteX1" y="connsiteY1"/>
                  </a:cxn>
                  <a:cxn ang="0">
                    <a:pos x="connsiteX2" y="connsiteY2"/>
                  </a:cxn>
                  <a:cxn ang="0">
                    <a:pos x="connsiteX3" y="connsiteY3"/>
                  </a:cxn>
                </a:cxnLst>
                <a:rect l="l" t="t" r="r" b="b"/>
                <a:pathLst>
                  <a:path w="99371" h="66247">
                    <a:moveTo>
                      <a:pt x="21489" y="21489"/>
                    </a:moveTo>
                    <a:lnTo>
                      <a:pt x="87736" y="21489"/>
                    </a:lnTo>
                    <a:lnTo>
                      <a:pt x="87736" y="54613"/>
                    </a:lnTo>
                    <a:lnTo>
                      <a:pt x="21489" y="54613"/>
                    </a:lnTo>
                    <a:close/>
                  </a:path>
                </a:pathLst>
              </a:custGeom>
              <a:grpFill/>
              <a:ln w="1647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ECFFD84-EA09-4D4D-85AA-9D73009B6AD0}"/>
                  </a:ext>
                </a:extLst>
              </p:cNvPr>
              <p:cNvSpPr/>
              <p:nvPr/>
            </p:nvSpPr>
            <p:spPr>
              <a:xfrm>
                <a:off x="2488873" y="5268589"/>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B065760-31FC-4E2C-8891-36A2E6FE6856}"/>
                  </a:ext>
                </a:extLst>
              </p:cNvPr>
              <p:cNvSpPr/>
              <p:nvPr/>
            </p:nvSpPr>
            <p:spPr>
              <a:xfrm>
                <a:off x="2488873" y="5202342"/>
                <a:ext cx="66247" cy="66247"/>
              </a:xfrm>
              <a:custGeom>
                <a:avLst/>
                <a:gdLst>
                  <a:gd name="connsiteX0" fmla="*/ 21489 w 66247"/>
                  <a:gd name="connsiteY0" fmla="*/ 21489 h 66247"/>
                  <a:gd name="connsiteX1" fmla="*/ 54613 w 66247"/>
                  <a:gd name="connsiteY1" fmla="*/ 21489 h 66247"/>
                  <a:gd name="connsiteX2" fmla="*/ 54613 w 66247"/>
                  <a:gd name="connsiteY2" fmla="*/ 54613 h 66247"/>
                  <a:gd name="connsiteX3" fmla="*/ 21489 w 66247"/>
                  <a:gd name="connsiteY3" fmla="*/ 54613 h 66247"/>
                </a:gdLst>
                <a:ahLst/>
                <a:cxnLst>
                  <a:cxn ang="0">
                    <a:pos x="connsiteX0" y="connsiteY0"/>
                  </a:cxn>
                  <a:cxn ang="0">
                    <a:pos x="connsiteX1" y="connsiteY1"/>
                  </a:cxn>
                  <a:cxn ang="0">
                    <a:pos x="connsiteX2" y="connsiteY2"/>
                  </a:cxn>
                  <a:cxn ang="0">
                    <a:pos x="connsiteX3" y="connsiteY3"/>
                  </a:cxn>
                </a:cxnLst>
                <a:rect l="l" t="t" r="r" b="b"/>
                <a:pathLst>
                  <a:path w="66247" h="66247">
                    <a:moveTo>
                      <a:pt x="21489" y="21489"/>
                    </a:moveTo>
                    <a:lnTo>
                      <a:pt x="54613" y="21489"/>
                    </a:lnTo>
                    <a:lnTo>
                      <a:pt x="54613" y="54613"/>
                    </a:lnTo>
                    <a:lnTo>
                      <a:pt x="21489" y="54613"/>
                    </a:lnTo>
                    <a:close/>
                  </a:path>
                </a:pathLst>
              </a:custGeom>
              <a:grpFill/>
              <a:ln w="1647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0AD93F0-E3DA-43C8-9C85-4815C940E2D4}"/>
                  </a:ext>
                </a:extLst>
              </p:cNvPr>
              <p:cNvSpPr/>
              <p:nvPr/>
            </p:nvSpPr>
            <p:spPr>
              <a:xfrm>
                <a:off x="2323254" y="5202342"/>
                <a:ext cx="165618" cy="66247"/>
              </a:xfrm>
              <a:custGeom>
                <a:avLst/>
                <a:gdLst>
                  <a:gd name="connsiteX0" fmla="*/ 21489 w 165618"/>
                  <a:gd name="connsiteY0" fmla="*/ 21489 h 66247"/>
                  <a:gd name="connsiteX1" fmla="*/ 153984 w 165618"/>
                  <a:gd name="connsiteY1" fmla="*/ 21489 h 66247"/>
                  <a:gd name="connsiteX2" fmla="*/ 153984 w 165618"/>
                  <a:gd name="connsiteY2" fmla="*/ 54613 h 66247"/>
                  <a:gd name="connsiteX3" fmla="*/ 21489 w 165618"/>
                  <a:gd name="connsiteY3" fmla="*/ 54613 h 66247"/>
                </a:gdLst>
                <a:ahLst/>
                <a:cxnLst>
                  <a:cxn ang="0">
                    <a:pos x="connsiteX0" y="connsiteY0"/>
                  </a:cxn>
                  <a:cxn ang="0">
                    <a:pos x="connsiteX1" y="connsiteY1"/>
                  </a:cxn>
                  <a:cxn ang="0">
                    <a:pos x="connsiteX2" y="connsiteY2"/>
                  </a:cxn>
                  <a:cxn ang="0">
                    <a:pos x="connsiteX3" y="connsiteY3"/>
                  </a:cxn>
                </a:cxnLst>
                <a:rect l="l" t="t" r="r" b="b"/>
                <a:pathLst>
                  <a:path w="165618" h="66247">
                    <a:moveTo>
                      <a:pt x="21489" y="21489"/>
                    </a:moveTo>
                    <a:lnTo>
                      <a:pt x="153984" y="21489"/>
                    </a:lnTo>
                    <a:lnTo>
                      <a:pt x="153984" y="54613"/>
                    </a:lnTo>
                    <a:lnTo>
                      <a:pt x="21489" y="54613"/>
                    </a:lnTo>
                    <a:close/>
                  </a:path>
                </a:pathLst>
              </a:custGeom>
              <a:grpFill/>
              <a:ln w="1647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168DC75-82F3-436E-8690-61B636D38FB1}"/>
                  </a:ext>
                </a:extLst>
              </p:cNvPr>
              <p:cNvSpPr/>
              <p:nvPr/>
            </p:nvSpPr>
            <p:spPr>
              <a:xfrm>
                <a:off x="1801556" y="5666073"/>
                <a:ext cx="298113" cy="182180"/>
              </a:xfrm>
              <a:custGeom>
                <a:avLst/>
                <a:gdLst>
                  <a:gd name="connsiteX0" fmla="*/ 286478 w 298113"/>
                  <a:gd name="connsiteY0" fmla="*/ 137422 h 182180"/>
                  <a:gd name="connsiteX1" fmla="*/ 170546 w 298113"/>
                  <a:gd name="connsiteY1" fmla="*/ 21489 h 182180"/>
                  <a:gd name="connsiteX2" fmla="*/ 137422 w 298113"/>
                  <a:gd name="connsiteY2" fmla="*/ 21489 h 182180"/>
                  <a:gd name="connsiteX3" fmla="*/ 21489 w 298113"/>
                  <a:gd name="connsiteY3" fmla="*/ 137422 h 182180"/>
                  <a:gd name="connsiteX4" fmla="*/ 21489 w 298113"/>
                  <a:gd name="connsiteY4" fmla="*/ 170546 h 182180"/>
                  <a:gd name="connsiteX5" fmla="*/ 286478 w 298113"/>
                  <a:gd name="connsiteY5" fmla="*/ 170546 h 18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13" h="182180">
                    <a:moveTo>
                      <a:pt x="286478" y="137422"/>
                    </a:moveTo>
                    <a:cubicBezTo>
                      <a:pt x="286478" y="73394"/>
                      <a:pt x="234574" y="21489"/>
                      <a:pt x="170546" y="21489"/>
                    </a:cubicBezTo>
                    <a:lnTo>
                      <a:pt x="137422" y="21489"/>
                    </a:lnTo>
                    <a:cubicBezTo>
                      <a:pt x="73394" y="21489"/>
                      <a:pt x="21489" y="73394"/>
                      <a:pt x="21489" y="137422"/>
                    </a:cubicBezTo>
                    <a:lnTo>
                      <a:pt x="21489" y="170546"/>
                    </a:lnTo>
                    <a:lnTo>
                      <a:pt x="286478" y="170546"/>
                    </a:lnTo>
                    <a:close/>
                  </a:path>
                </a:pathLst>
              </a:custGeom>
              <a:grpFill/>
              <a:ln w="16478"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A5B1D08-B59B-4C40-B995-F7F333C5656F}"/>
                  </a:ext>
                </a:extLst>
              </p:cNvPr>
              <p:cNvSpPr/>
              <p:nvPr/>
            </p:nvSpPr>
            <p:spPr>
              <a:xfrm>
                <a:off x="1867804" y="5500455"/>
                <a:ext cx="165618" cy="165618"/>
              </a:xfrm>
              <a:custGeom>
                <a:avLst/>
                <a:gdLst>
                  <a:gd name="connsiteX0" fmla="*/ 153984 w 165618"/>
                  <a:gd name="connsiteY0" fmla="*/ 87736 h 165618"/>
                  <a:gd name="connsiteX1" fmla="*/ 87736 w 165618"/>
                  <a:gd name="connsiteY1" fmla="*/ 153984 h 165618"/>
                  <a:gd name="connsiteX2" fmla="*/ 21489 w 165618"/>
                  <a:gd name="connsiteY2" fmla="*/ 87736 h 165618"/>
                  <a:gd name="connsiteX3" fmla="*/ 87736 w 165618"/>
                  <a:gd name="connsiteY3" fmla="*/ 21489 h 165618"/>
                  <a:gd name="connsiteX4" fmla="*/ 153984 w 165618"/>
                  <a:gd name="connsiteY4" fmla="*/ 87736 h 165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18" h="165618">
                    <a:moveTo>
                      <a:pt x="153984" y="87736"/>
                    </a:moveTo>
                    <a:cubicBezTo>
                      <a:pt x="153984" y="124324"/>
                      <a:pt x="124324" y="153984"/>
                      <a:pt x="87736" y="153984"/>
                    </a:cubicBezTo>
                    <a:cubicBezTo>
                      <a:pt x="51149" y="153984"/>
                      <a:pt x="21489" y="124324"/>
                      <a:pt x="21489" y="87736"/>
                    </a:cubicBezTo>
                    <a:cubicBezTo>
                      <a:pt x="21489" y="51149"/>
                      <a:pt x="51149" y="21489"/>
                      <a:pt x="87736" y="21489"/>
                    </a:cubicBezTo>
                    <a:cubicBezTo>
                      <a:pt x="124324" y="21489"/>
                      <a:pt x="153984" y="51149"/>
                      <a:pt x="153984" y="87736"/>
                    </a:cubicBezTo>
                    <a:close/>
                  </a:path>
                </a:pathLst>
              </a:custGeom>
              <a:grpFill/>
              <a:ln w="16478" cap="flat">
                <a:noFill/>
                <a:prstDash val="solid"/>
                <a:miter/>
              </a:ln>
            </p:spPr>
            <p:txBody>
              <a:bodyPr rtlCol="0" anchor="ctr"/>
              <a:lstStyle/>
              <a:p>
                <a:endParaRPr lang="en-US"/>
              </a:p>
            </p:txBody>
          </p:sp>
        </p:grpSp>
        <p:sp>
          <p:nvSpPr>
            <p:cNvPr id="167" name="Rectangle 166">
              <a:extLst>
                <a:ext uri="{FF2B5EF4-FFF2-40B4-BE49-F238E27FC236}">
                  <a16:creationId xmlns:a16="http://schemas.microsoft.com/office/drawing/2014/main" id="{6B2E9554-C9D2-45E3-A399-F6B427F1CFEB}"/>
                </a:ext>
              </a:extLst>
            </p:cNvPr>
            <p:cNvSpPr/>
            <p:nvPr/>
          </p:nvSpPr>
          <p:spPr>
            <a:xfrm>
              <a:off x="8574358" y="3063149"/>
              <a:ext cx="4248472" cy="400110"/>
            </a:xfrm>
            <a:prstGeom prst="rect">
              <a:avLst/>
            </a:prstGeom>
          </p:spPr>
          <p:txBody>
            <a:bodyPr wrap="square">
              <a:spAutoFit/>
            </a:bodyPr>
            <a:lstStyle/>
            <a:p>
              <a:r>
                <a:rPr lang="da-DK" sz="2000" b="1" dirty="0" err="1">
                  <a:solidFill>
                    <a:srgbClr val="666D7A"/>
                  </a:solidFill>
                </a:rPr>
                <a:t>Educationpolicy</a:t>
              </a:r>
              <a:r>
                <a:rPr lang="da-DK" sz="2000" b="1" dirty="0">
                  <a:solidFill>
                    <a:srgbClr val="666D7A"/>
                  </a:solidFill>
                </a:rPr>
                <a:t> and </a:t>
              </a:r>
              <a:r>
                <a:rPr lang="da-DK" sz="2000" b="1" dirty="0" err="1">
                  <a:solidFill>
                    <a:srgbClr val="666D7A"/>
                  </a:solidFill>
                </a:rPr>
                <a:t>retraining</a:t>
              </a:r>
              <a:endParaRPr lang="da-DK" sz="2000" b="1" dirty="0">
                <a:solidFill>
                  <a:srgbClr val="666D7A"/>
                </a:solidFill>
              </a:endParaRPr>
            </a:p>
          </p:txBody>
        </p:sp>
        <p:sp>
          <p:nvSpPr>
            <p:cNvPr id="168" name="Rectangle 167">
              <a:extLst>
                <a:ext uri="{FF2B5EF4-FFF2-40B4-BE49-F238E27FC236}">
                  <a16:creationId xmlns:a16="http://schemas.microsoft.com/office/drawing/2014/main" id="{496FC541-5AEE-4CDB-8C63-A077FE8121EE}"/>
                </a:ext>
              </a:extLst>
            </p:cNvPr>
            <p:cNvSpPr/>
            <p:nvPr/>
          </p:nvSpPr>
          <p:spPr>
            <a:xfrm>
              <a:off x="8024889" y="5519277"/>
              <a:ext cx="4248472" cy="400110"/>
            </a:xfrm>
            <a:prstGeom prst="rect">
              <a:avLst/>
            </a:prstGeom>
          </p:spPr>
          <p:txBody>
            <a:bodyPr wrap="square">
              <a:spAutoFit/>
            </a:bodyPr>
            <a:lstStyle/>
            <a:p>
              <a:r>
                <a:rPr lang="da-DK" sz="2000" b="1">
                  <a:solidFill>
                    <a:srgbClr val="666D7A"/>
                  </a:solidFill>
                </a:rPr>
                <a:t>Equal treatment and integration</a:t>
              </a:r>
              <a:endParaRPr lang="da-DK" sz="2000" b="1" dirty="0">
                <a:solidFill>
                  <a:srgbClr val="666D7A"/>
                </a:solidFill>
              </a:endParaRPr>
            </a:p>
          </p:txBody>
        </p:sp>
        <p:sp>
          <p:nvSpPr>
            <p:cNvPr id="169" name="Rectangle 168">
              <a:extLst>
                <a:ext uri="{FF2B5EF4-FFF2-40B4-BE49-F238E27FC236}">
                  <a16:creationId xmlns:a16="http://schemas.microsoft.com/office/drawing/2014/main" id="{8E09ED5F-29F0-42C8-8D2B-5A3A53B07A72}"/>
                </a:ext>
              </a:extLst>
            </p:cNvPr>
            <p:cNvSpPr/>
            <p:nvPr/>
          </p:nvSpPr>
          <p:spPr>
            <a:xfrm>
              <a:off x="1353245" y="5613055"/>
              <a:ext cx="2928148" cy="707886"/>
            </a:xfrm>
            <a:prstGeom prst="rect">
              <a:avLst/>
            </a:prstGeom>
          </p:spPr>
          <p:txBody>
            <a:bodyPr wrap="square">
              <a:spAutoFit/>
            </a:bodyPr>
            <a:lstStyle/>
            <a:p>
              <a:r>
                <a:rPr lang="en-US" sz="2000" b="1">
                  <a:solidFill>
                    <a:srgbClr val="666D7A"/>
                  </a:solidFill>
                </a:rPr>
                <a:t>Storage and use of personal data</a:t>
              </a:r>
              <a:endParaRPr lang="da-DK" sz="2000" b="1" dirty="0">
                <a:solidFill>
                  <a:srgbClr val="666D7A"/>
                </a:solidFill>
              </a:endParaRPr>
            </a:p>
          </p:txBody>
        </p:sp>
        <p:sp>
          <p:nvSpPr>
            <p:cNvPr id="171" name="Rectangle 170">
              <a:extLst>
                <a:ext uri="{FF2B5EF4-FFF2-40B4-BE49-F238E27FC236}">
                  <a16:creationId xmlns:a16="http://schemas.microsoft.com/office/drawing/2014/main" id="{7251F629-E635-491B-9F55-A32D0FDD9E9C}"/>
                </a:ext>
              </a:extLst>
            </p:cNvPr>
            <p:cNvSpPr/>
            <p:nvPr/>
          </p:nvSpPr>
          <p:spPr>
            <a:xfrm>
              <a:off x="1353245" y="3063149"/>
              <a:ext cx="2042252" cy="707886"/>
            </a:xfrm>
            <a:prstGeom prst="rect">
              <a:avLst/>
            </a:prstGeom>
          </p:spPr>
          <p:txBody>
            <a:bodyPr wrap="square">
              <a:spAutoFit/>
            </a:bodyPr>
            <a:lstStyle/>
            <a:p>
              <a:r>
                <a:rPr lang="en-US" sz="2000" b="1" dirty="0" err="1">
                  <a:solidFill>
                    <a:srgbClr val="666D7A"/>
                  </a:solidFill>
                </a:rPr>
                <a:t>Seniorpolicy</a:t>
              </a:r>
              <a:r>
                <a:rPr lang="en-US" sz="2000" b="1" dirty="0">
                  <a:solidFill>
                    <a:srgbClr val="666D7A"/>
                  </a:solidFill>
                </a:rPr>
                <a:t> in the company</a:t>
              </a:r>
              <a:endParaRPr lang="da-DK" sz="2000" b="1" dirty="0">
                <a:solidFill>
                  <a:srgbClr val="666D7A"/>
                </a:solidFill>
              </a:endParaRPr>
            </a:p>
          </p:txBody>
        </p:sp>
        <p:grpSp>
          <p:nvGrpSpPr>
            <p:cNvPr id="33" name="Group 32">
              <a:extLst>
                <a:ext uri="{FF2B5EF4-FFF2-40B4-BE49-F238E27FC236}">
                  <a16:creationId xmlns:a16="http://schemas.microsoft.com/office/drawing/2014/main" id="{1FA8663F-43EA-44CF-BC75-8FEEEB70C656}"/>
                </a:ext>
              </a:extLst>
            </p:cNvPr>
            <p:cNvGrpSpPr/>
            <p:nvPr/>
          </p:nvGrpSpPr>
          <p:grpSpPr>
            <a:xfrm>
              <a:off x="3974430" y="3251076"/>
              <a:ext cx="298828" cy="348632"/>
              <a:chOff x="4019175" y="3339881"/>
              <a:chExt cx="128331" cy="149719"/>
            </a:xfrm>
          </p:grpSpPr>
          <p:sp>
            <p:nvSpPr>
              <p:cNvPr id="189" name="Freeform: Shape 188">
                <a:extLst>
                  <a:ext uri="{FF2B5EF4-FFF2-40B4-BE49-F238E27FC236}">
                    <a16:creationId xmlns:a16="http://schemas.microsoft.com/office/drawing/2014/main" id="{153AD2EB-42D6-4975-9010-252E4FB2B57C}"/>
                  </a:ext>
                </a:extLst>
              </p:cNvPr>
              <p:cNvSpPr/>
              <p:nvPr/>
            </p:nvSpPr>
            <p:spPr>
              <a:xfrm>
                <a:off x="4019175" y="3411176"/>
                <a:ext cx="128331" cy="78424"/>
              </a:xfrm>
              <a:custGeom>
                <a:avLst/>
                <a:gdLst>
                  <a:gd name="connsiteX0" fmla="*/ 286478 w 298113"/>
                  <a:gd name="connsiteY0" fmla="*/ 137422 h 182180"/>
                  <a:gd name="connsiteX1" fmla="*/ 170546 w 298113"/>
                  <a:gd name="connsiteY1" fmla="*/ 21489 h 182180"/>
                  <a:gd name="connsiteX2" fmla="*/ 137422 w 298113"/>
                  <a:gd name="connsiteY2" fmla="*/ 21489 h 182180"/>
                  <a:gd name="connsiteX3" fmla="*/ 21489 w 298113"/>
                  <a:gd name="connsiteY3" fmla="*/ 137422 h 182180"/>
                  <a:gd name="connsiteX4" fmla="*/ 21489 w 298113"/>
                  <a:gd name="connsiteY4" fmla="*/ 170546 h 182180"/>
                  <a:gd name="connsiteX5" fmla="*/ 286478 w 298113"/>
                  <a:gd name="connsiteY5" fmla="*/ 170546 h 18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13" h="182180">
                    <a:moveTo>
                      <a:pt x="286478" y="137422"/>
                    </a:moveTo>
                    <a:cubicBezTo>
                      <a:pt x="286478" y="73394"/>
                      <a:pt x="234574" y="21489"/>
                      <a:pt x="170546" y="21489"/>
                    </a:cubicBezTo>
                    <a:lnTo>
                      <a:pt x="137422" y="21489"/>
                    </a:lnTo>
                    <a:cubicBezTo>
                      <a:pt x="73394" y="21489"/>
                      <a:pt x="21489" y="73394"/>
                      <a:pt x="21489" y="137422"/>
                    </a:cubicBezTo>
                    <a:lnTo>
                      <a:pt x="21489" y="170546"/>
                    </a:lnTo>
                    <a:lnTo>
                      <a:pt x="286478" y="170546"/>
                    </a:lnTo>
                    <a:close/>
                  </a:path>
                </a:pathLst>
              </a:custGeom>
              <a:solidFill>
                <a:schemeClr val="bg1"/>
              </a:solidFill>
              <a:ln w="16478"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791B7650-2158-466E-9C71-53C399D233BE}"/>
                  </a:ext>
                </a:extLst>
              </p:cNvPr>
              <p:cNvSpPr/>
              <p:nvPr/>
            </p:nvSpPr>
            <p:spPr>
              <a:xfrm>
                <a:off x="4047694" y="3339881"/>
                <a:ext cx="71295" cy="71295"/>
              </a:xfrm>
              <a:custGeom>
                <a:avLst/>
                <a:gdLst>
                  <a:gd name="connsiteX0" fmla="*/ 153984 w 165618"/>
                  <a:gd name="connsiteY0" fmla="*/ 87736 h 165618"/>
                  <a:gd name="connsiteX1" fmla="*/ 87736 w 165618"/>
                  <a:gd name="connsiteY1" fmla="*/ 153984 h 165618"/>
                  <a:gd name="connsiteX2" fmla="*/ 21489 w 165618"/>
                  <a:gd name="connsiteY2" fmla="*/ 87736 h 165618"/>
                  <a:gd name="connsiteX3" fmla="*/ 87736 w 165618"/>
                  <a:gd name="connsiteY3" fmla="*/ 21489 h 165618"/>
                  <a:gd name="connsiteX4" fmla="*/ 153984 w 165618"/>
                  <a:gd name="connsiteY4" fmla="*/ 87736 h 165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18" h="165618">
                    <a:moveTo>
                      <a:pt x="153984" y="87736"/>
                    </a:moveTo>
                    <a:cubicBezTo>
                      <a:pt x="153984" y="124324"/>
                      <a:pt x="124324" y="153984"/>
                      <a:pt x="87736" y="153984"/>
                    </a:cubicBezTo>
                    <a:cubicBezTo>
                      <a:pt x="51149" y="153984"/>
                      <a:pt x="21489" y="124324"/>
                      <a:pt x="21489" y="87736"/>
                    </a:cubicBezTo>
                    <a:cubicBezTo>
                      <a:pt x="21489" y="51149"/>
                      <a:pt x="51149" y="21489"/>
                      <a:pt x="87736" y="21489"/>
                    </a:cubicBezTo>
                    <a:cubicBezTo>
                      <a:pt x="124324" y="21489"/>
                      <a:pt x="153984" y="51149"/>
                      <a:pt x="153984" y="87736"/>
                    </a:cubicBezTo>
                    <a:close/>
                  </a:path>
                </a:pathLst>
              </a:custGeom>
              <a:solidFill>
                <a:schemeClr val="bg1"/>
              </a:solidFill>
              <a:ln w="16478" cap="flat">
                <a:noFill/>
                <a:prstDash val="solid"/>
                <a:miter/>
              </a:ln>
            </p:spPr>
            <p:txBody>
              <a:bodyPr rtlCol="0" anchor="ctr"/>
              <a:lstStyle/>
              <a:p>
                <a:endParaRPr lang="en-US"/>
              </a:p>
            </p:txBody>
          </p:sp>
        </p:grpSp>
        <p:grpSp>
          <p:nvGrpSpPr>
            <p:cNvPr id="191" name="Group 190">
              <a:extLst>
                <a:ext uri="{FF2B5EF4-FFF2-40B4-BE49-F238E27FC236}">
                  <a16:creationId xmlns:a16="http://schemas.microsoft.com/office/drawing/2014/main" id="{AADC3FA2-5170-4AF6-8362-FD2C518BB86B}"/>
                </a:ext>
              </a:extLst>
            </p:cNvPr>
            <p:cNvGrpSpPr/>
            <p:nvPr/>
          </p:nvGrpSpPr>
          <p:grpSpPr>
            <a:xfrm>
              <a:off x="3734025" y="3347680"/>
              <a:ext cx="216024" cy="252028"/>
              <a:chOff x="4019175" y="3339881"/>
              <a:chExt cx="128331" cy="149719"/>
            </a:xfrm>
          </p:grpSpPr>
          <p:sp>
            <p:nvSpPr>
              <p:cNvPr id="192" name="Freeform: Shape 191">
                <a:extLst>
                  <a:ext uri="{FF2B5EF4-FFF2-40B4-BE49-F238E27FC236}">
                    <a16:creationId xmlns:a16="http://schemas.microsoft.com/office/drawing/2014/main" id="{49E1B943-A903-4BE0-8898-F429E7984E19}"/>
                  </a:ext>
                </a:extLst>
              </p:cNvPr>
              <p:cNvSpPr/>
              <p:nvPr/>
            </p:nvSpPr>
            <p:spPr>
              <a:xfrm>
                <a:off x="4019175" y="3411176"/>
                <a:ext cx="128331" cy="78424"/>
              </a:xfrm>
              <a:custGeom>
                <a:avLst/>
                <a:gdLst>
                  <a:gd name="connsiteX0" fmla="*/ 286478 w 298113"/>
                  <a:gd name="connsiteY0" fmla="*/ 137422 h 182180"/>
                  <a:gd name="connsiteX1" fmla="*/ 170546 w 298113"/>
                  <a:gd name="connsiteY1" fmla="*/ 21489 h 182180"/>
                  <a:gd name="connsiteX2" fmla="*/ 137422 w 298113"/>
                  <a:gd name="connsiteY2" fmla="*/ 21489 h 182180"/>
                  <a:gd name="connsiteX3" fmla="*/ 21489 w 298113"/>
                  <a:gd name="connsiteY3" fmla="*/ 137422 h 182180"/>
                  <a:gd name="connsiteX4" fmla="*/ 21489 w 298113"/>
                  <a:gd name="connsiteY4" fmla="*/ 170546 h 182180"/>
                  <a:gd name="connsiteX5" fmla="*/ 286478 w 298113"/>
                  <a:gd name="connsiteY5" fmla="*/ 170546 h 18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13" h="182180">
                    <a:moveTo>
                      <a:pt x="286478" y="137422"/>
                    </a:moveTo>
                    <a:cubicBezTo>
                      <a:pt x="286478" y="73394"/>
                      <a:pt x="234574" y="21489"/>
                      <a:pt x="170546" y="21489"/>
                    </a:cubicBezTo>
                    <a:lnTo>
                      <a:pt x="137422" y="21489"/>
                    </a:lnTo>
                    <a:cubicBezTo>
                      <a:pt x="73394" y="21489"/>
                      <a:pt x="21489" y="73394"/>
                      <a:pt x="21489" y="137422"/>
                    </a:cubicBezTo>
                    <a:lnTo>
                      <a:pt x="21489" y="170546"/>
                    </a:lnTo>
                    <a:lnTo>
                      <a:pt x="286478" y="170546"/>
                    </a:lnTo>
                    <a:close/>
                  </a:path>
                </a:pathLst>
              </a:custGeom>
              <a:solidFill>
                <a:schemeClr val="bg1"/>
              </a:solidFill>
              <a:ln w="16478"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DA138F66-D48B-4F21-A380-3A70DD33D259}"/>
                  </a:ext>
                </a:extLst>
              </p:cNvPr>
              <p:cNvSpPr/>
              <p:nvPr/>
            </p:nvSpPr>
            <p:spPr>
              <a:xfrm>
                <a:off x="4047694" y="3339881"/>
                <a:ext cx="71295" cy="71295"/>
              </a:xfrm>
              <a:custGeom>
                <a:avLst/>
                <a:gdLst>
                  <a:gd name="connsiteX0" fmla="*/ 153984 w 165618"/>
                  <a:gd name="connsiteY0" fmla="*/ 87736 h 165618"/>
                  <a:gd name="connsiteX1" fmla="*/ 87736 w 165618"/>
                  <a:gd name="connsiteY1" fmla="*/ 153984 h 165618"/>
                  <a:gd name="connsiteX2" fmla="*/ 21489 w 165618"/>
                  <a:gd name="connsiteY2" fmla="*/ 87736 h 165618"/>
                  <a:gd name="connsiteX3" fmla="*/ 87736 w 165618"/>
                  <a:gd name="connsiteY3" fmla="*/ 21489 h 165618"/>
                  <a:gd name="connsiteX4" fmla="*/ 153984 w 165618"/>
                  <a:gd name="connsiteY4" fmla="*/ 87736 h 165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18" h="165618">
                    <a:moveTo>
                      <a:pt x="153984" y="87736"/>
                    </a:moveTo>
                    <a:cubicBezTo>
                      <a:pt x="153984" y="124324"/>
                      <a:pt x="124324" y="153984"/>
                      <a:pt x="87736" y="153984"/>
                    </a:cubicBezTo>
                    <a:cubicBezTo>
                      <a:pt x="51149" y="153984"/>
                      <a:pt x="21489" y="124324"/>
                      <a:pt x="21489" y="87736"/>
                    </a:cubicBezTo>
                    <a:cubicBezTo>
                      <a:pt x="21489" y="51149"/>
                      <a:pt x="51149" y="21489"/>
                      <a:pt x="87736" y="21489"/>
                    </a:cubicBezTo>
                    <a:cubicBezTo>
                      <a:pt x="124324" y="21489"/>
                      <a:pt x="153984" y="51149"/>
                      <a:pt x="153984" y="87736"/>
                    </a:cubicBezTo>
                    <a:close/>
                  </a:path>
                </a:pathLst>
              </a:custGeom>
              <a:solidFill>
                <a:schemeClr val="bg1"/>
              </a:solidFill>
              <a:ln w="16478" cap="flat">
                <a:noFill/>
                <a:prstDash val="solid"/>
                <a:miter/>
              </a:ln>
            </p:spPr>
            <p:txBody>
              <a:bodyPr rtlCol="0" anchor="ctr"/>
              <a:lstStyle/>
              <a:p>
                <a:endParaRPr lang="en-US"/>
              </a:p>
            </p:txBody>
          </p:sp>
        </p:grpSp>
        <p:grpSp>
          <p:nvGrpSpPr>
            <p:cNvPr id="194" name="Group 193">
              <a:extLst>
                <a:ext uri="{FF2B5EF4-FFF2-40B4-BE49-F238E27FC236}">
                  <a16:creationId xmlns:a16="http://schemas.microsoft.com/office/drawing/2014/main" id="{5373BA77-BEF3-4865-A2EC-9301F2D12D49}"/>
                </a:ext>
              </a:extLst>
            </p:cNvPr>
            <p:cNvGrpSpPr/>
            <p:nvPr/>
          </p:nvGrpSpPr>
          <p:grpSpPr>
            <a:xfrm>
              <a:off x="4291040" y="3347680"/>
              <a:ext cx="216024" cy="252028"/>
              <a:chOff x="4019175" y="3339881"/>
              <a:chExt cx="128331" cy="149719"/>
            </a:xfrm>
          </p:grpSpPr>
          <p:sp>
            <p:nvSpPr>
              <p:cNvPr id="195" name="Freeform: Shape 194">
                <a:extLst>
                  <a:ext uri="{FF2B5EF4-FFF2-40B4-BE49-F238E27FC236}">
                    <a16:creationId xmlns:a16="http://schemas.microsoft.com/office/drawing/2014/main" id="{0BDF3F96-08DC-4DE2-B6DC-9C3B8C01EEE3}"/>
                  </a:ext>
                </a:extLst>
              </p:cNvPr>
              <p:cNvSpPr/>
              <p:nvPr/>
            </p:nvSpPr>
            <p:spPr>
              <a:xfrm>
                <a:off x="4019175" y="3411176"/>
                <a:ext cx="128331" cy="78424"/>
              </a:xfrm>
              <a:custGeom>
                <a:avLst/>
                <a:gdLst>
                  <a:gd name="connsiteX0" fmla="*/ 286478 w 298113"/>
                  <a:gd name="connsiteY0" fmla="*/ 137422 h 182180"/>
                  <a:gd name="connsiteX1" fmla="*/ 170546 w 298113"/>
                  <a:gd name="connsiteY1" fmla="*/ 21489 h 182180"/>
                  <a:gd name="connsiteX2" fmla="*/ 137422 w 298113"/>
                  <a:gd name="connsiteY2" fmla="*/ 21489 h 182180"/>
                  <a:gd name="connsiteX3" fmla="*/ 21489 w 298113"/>
                  <a:gd name="connsiteY3" fmla="*/ 137422 h 182180"/>
                  <a:gd name="connsiteX4" fmla="*/ 21489 w 298113"/>
                  <a:gd name="connsiteY4" fmla="*/ 170546 h 182180"/>
                  <a:gd name="connsiteX5" fmla="*/ 286478 w 298113"/>
                  <a:gd name="connsiteY5" fmla="*/ 170546 h 18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13" h="182180">
                    <a:moveTo>
                      <a:pt x="286478" y="137422"/>
                    </a:moveTo>
                    <a:cubicBezTo>
                      <a:pt x="286478" y="73394"/>
                      <a:pt x="234574" y="21489"/>
                      <a:pt x="170546" y="21489"/>
                    </a:cubicBezTo>
                    <a:lnTo>
                      <a:pt x="137422" y="21489"/>
                    </a:lnTo>
                    <a:cubicBezTo>
                      <a:pt x="73394" y="21489"/>
                      <a:pt x="21489" y="73394"/>
                      <a:pt x="21489" y="137422"/>
                    </a:cubicBezTo>
                    <a:lnTo>
                      <a:pt x="21489" y="170546"/>
                    </a:lnTo>
                    <a:lnTo>
                      <a:pt x="286478" y="170546"/>
                    </a:lnTo>
                    <a:close/>
                  </a:path>
                </a:pathLst>
              </a:custGeom>
              <a:solidFill>
                <a:schemeClr val="bg1"/>
              </a:solidFill>
              <a:ln w="16478"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D86EE2E7-AF0F-48D1-BD59-B7332A88FB48}"/>
                  </a:ext>
                </a:extLst>
              </p:cNvPr>
              <p:cNvSpPr/>
              <p:nvPr/>
            </p:nvSpPr>
            <p:spPr>
              <a:xfrm>
                <a:off x="4047694" y="3339881"/>
                <a:ext cx="71295" cy="71295"/>
              </a:xfrm>
              <a:custGeom>
                <a:avLst/>
                <a:gdLst>
                  <a:gd name="connsiteX0" fmla="*/ 153984 w 165618"/>
                  <a:gd name="connsiteY0" fmla="*/ 87736 h 165618"/>
                  <a:gd name="connsiteX1" fmla="*/ 87736 w 165618"/>
                  <a:gd name="connsiteY1" fmla="*/ 153984 h 165618"/>
                  <a:gd name="connsiteX2" fmla="*/ 21489 w 165618"/>
                  <a:gd name="connsiteY2" fmla="*/ 87736 h 165618"/>
                  <a:gd name="connsiteX3" fmla="*/ 87736 w 165618"/>
                  <a:gd name="connsiteY3" fmla="*/ 21489 h 165618"/>
                  <a:gd name="connsiteX4" fmla="*/ 153984 w 165618"/>
                  <a:gd name="connsiteY4" fmla="*/ 87736 h 165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18" h="165618">
                    <a:moveTo>
                      <a:pt x="153984" y="87736"/>
                    </a:moveTo>
                    <a:cubicBezTo>
                      <a:pt x="153984" y="124324"/>
                      <a:pt x="124324" y="153984"/>
                      <a:pt x="87736" y="153984"/>
                    </a:cubicBezTo>
                    <a:cubicBezTo>
                      <a:pt x="51149" y="153984"/>
                      <a:pt x="21489" y="124324"/>
                      <a:pt x="21489" y="87736"/>
                    </a:cubicBezTo>
                    <a:cubicBezTo>
                      <a:pt x="21489" y="51149"/>
                      <a:pt x="51149" y="21489"/>
                      <a:pt x="87736" y="21489"/>
                    </a:cubicBezTo>
                    <a:cubicBezTo>
                      <a:pt x="124324" y="21489"/>
                      <a:pt x="153984" y="51149"/>
                      <a:pt x="153984" y="87736"/>
                    </a:cubicBezTo>
                    <a:close/>
                  </a:path>
                </a:pathLst>
              </a:custGeom>
              <a:solidFill>
                <a:schemeClr val="bg1"/>
              </a:solidFill>
              <a:ln w="16478" cap="flat">
                <a:noFill/>
                <a:prstDash val="solid"/>
                <a:miter/>
              </a:ln>
            </p:spPr>
            <p:txBody>
              <a:bodyPr rtlCol="0" anchor="ctr"/>
              <a:lstStyle/>
              <a:p>
                <a:endParaRPr lang="en-US"/>
              </a:p>
            </p:txBody>
          </p:sp>
        </p:grpSp>
      </p:grpSp>
      <p:sp>
        <p:nvSpPr>
          <p:cNvPr id="74" name="Title 1">
            <a:extLst>
              <a:ext uri="{FF2B5EF4-FFF2-40B4-BE49-F238E27FC236}">
                <a16:creationId xmlns:a16="http://schemas.microsoft.com/office/drawing/2014/main" id="{002AD074-0E57-450D-9EE4-C5E00285815D}"/>
              </a:ext>
            </a:extLst>
          </p:cNvPr>
          <p:cNvSpPr txBox="1">
            <a:spLocks/>
          </p:cNvSpPr>
          <p:nvPr/>
        </p:nvSpPr>
        <p:spPr bwMode="auto">
          <a:xfrm>
            <a:off x="210760" y="-227083"/>
            <a:ext cx="12980493"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000" kern="0" dirty="0">
                <a:solidFill>
                  <a:srgbClr val="666D7A"/>
                </a:solidFill>
              </a:rPr>
              <a:t>SU develops principles for the </a:t>
            </a:r>
            <a:r>
              <a:rPr lang="en-US" sz="4000" kern="0" dirty="0" err="1">
                <a:solidFill>
                  <a:srgbClr val="666D7A"/>
                </a:solidFill>
              </a:rPr>
              <a:t>companys</a:t>
            </a:r>
            <a:r>
              <a:rPr lang="en-US" sz="4000" kern="0" dirty="0">
                <a:solidFill>
                  <a:srgbClr val="666D7A"/>
                </a:solidFill>
              </a:rPr>
              <a:t>: </a:t>
            </a:r>
            <a:endParaRPr lang="da-DK" sz="4000" kern="0" dirty="0">
              <a:solidFill>
                <a:srgbClr val="666D7A"/>
              </a:solidFill>
            </a:endParaRPr>
          </a:p>
        </p:txBody>
      </p:sp>
      <p:sp>
        <p:nvSpPr>
          <p:cNvPr id="118" name="Oval 117">
            <a:extLst>
              <a:ext uri="{FF2B5EF4-FFF2-40B4-BE49-F238E27FC236}">
                <a16:creationId xmlns:a16="http://schemas.microsoft.com/office/drawing/2014/main" id="{D633A323-4E7E-4D04-858E-267D4D54B16A}"/>
              </a:ext>
            </a:extLst>
          </p:cNvPr>
          <p:cNvSpPr/>
          <p:nvPr/>
        </p:nvSpPr>
        <p:spPr bwMode="auto">
          <a:xfrm>
            <a:off x="5506136" y="1293638"/>
            <a:ext cx="1156326" cy="115632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99" name="Group 98">
            <a:extLst>
              <a:ext uri="{FF2B5EF4-FFF2-40B4-BE49-F238E27FC236}">
                <a16:creationId xmlns:a16="http://schemas.microsoft.com/office/drawing/2014/main" id="{3355EF2A-EFC4-4FDC-B652-55D66380292C}"/>
              </a:ext>
            </a:extLst>
          </p:cNvPr>
          <p:cNvGrpSpPr/>
          <p:nvPr/>
        </p:nvGrpSpPr>
        <p:grpSpPr>
          <a:xfrm>
            <a:off x="5663951" y="1572786"/>
            <a:ext cx="864098" cy="581546"/>
            <a:chOff x="1357313" y="-2732087"/>
            <a:chExt cx="3106737" cy="2090869"/>
          </a:xfrm>
          <a:solidFill>
            <a:schemeClr val="bg1"/>
          </a:solidFill>
        </p:grpSpPr>
        <p:sp>
          <p:nvSpPr>
            <p:cNvPr id="100" name="Oval 9">
              <a:extLst>
                <a:ext uri="{FF2B5EF4-FFF2-40B4-BE49-F238E27FC236}">
                  <a16:creationId xmlns:a16="http://schemas.microsoft.com/office/drawing/2014/main" id="{41F54E77-DF34-43F4-9068-C16A06598DA0}"/>
                </a:ext>
              </a:extLst>
            </p:cNvPr>
            <p:cNvSpPr>
              <a:spLocks noChangeArrowheads="1"/>
            </p:cNvSpPr>
            <p:nvPr/>
          </p:nvSpPr>
          <p:spPr bwMode="auto">
            <a:xfrm>
              <a:off x="3832225" y="-2025650"/>
              <a:ext cx="144463"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1" name="Oval 10">
              <a:extLst>
                <a:ext uri="{FF2B5EF4-FFF2-40B4-BE49-F238E27FC236}">
                  <a16:creationId xmlns:a16="http://schemas.microsoft.com/office/drawing/2014/main" id="{58863E72-5C7C-4074-9332-AEB9CBECA4F8}"/>
                </a:ext>
              </a:extLst>
            </p:cNvPr>
            <p:cNvSpPr>
              <a:spLocks noChangeArrowheads="1"/>
            </p:cNvSpPr>
            <p:nvPr/>
          </p:nvSpPr>
          <p:spPr bwMode="auto">
            <a:xfrm>
              <a:off x="4041775" y="-2025650"/>
              <a:ext cx="138113"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2" name="Oval 11">
              <a:extLst>
                <a:ext uri="{FF2B5EF4-FFF2-40B4-BE49-F238E27FC236}">
                  <a16:creationId xmlns:a16="http://schemas.microsoft.com/office/drawing/2014/main" id="{805C0365-DF5F-4DAF-B16E-58BAE45C9082}"/>
                </a:ext>
              </a:extLst>
            </p:cNvPr>
            <p:cNvSpPr>
              <a:spLocks noChangeArrowheads="1"/>
            </p:cNvSpPr>
            <p:nvPr/>
          </p:nvSpPr>
          <p:spPr bwMode="auto">
            <a:xfrm>
              <a:off x="1636713" y="-2025650"/>
              <a:ext cx="142875"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3" name="Oval 12">
              <a:extLst>
                <a:ext uri="{FF2B5EF4-FFF2-40B4-BE49-F238E27FC236}">
                  <a16:creationId xmlns:a16="http://schemas.microsoft.com/office/drawing/2014/main" id="{A9673D63-D830-448D-A54C-4ED37B7A220F}"/>
                </a:ext>
              </a:extLst>
            </p:cNvPr>
            <p:cNvSpPr>
              <a:spLocks noChangeArrowheads="1"/>
            </p:cNvSpPr>
            <p:nvPr/>
          </p:nvSpPr>
          <p:spPr bwMode="auto">
            <a:xfrm>
              <a:off x="1844675" y="-2025650"/>
              <a:ext cx="139700"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4" name="Oval 13">
              <a:extLst>
                <a:ext uri="{FF2B5EF4-FFF2-40B4-BE49-F238E27FC236}">
                  <a16:creationId xmlns:a16="http://schemas.microsoft.com/office/drawing/2014/main" id="{00945FDA-DC20-4CF6-8415-5A7A09C1E635}"/>
                </a:ext>
              </a:extLst>
            </p:cNvPr>
            <p:cNvSpPr>
              <a:spLocks noChangeArrowheads="1"/>
            </p:cNvSpPr>
            <p:nvPr/>
          </p:nvSpPr>
          <p:spPr bwMode="auto">
            <a:xfrm>
              <a:off x="2728913" y="-2433637"/>
              <a:ext cx="139700"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5" name="Oval 14">
              <a:extLst>
                <a:ext uri="{FF2B5EF4-FFF2-40B4-BE49-F238E27FC236}">
                  <a16:creationId xmlns:a16="http://schemas.microsoft.com/office/drawing/2014/main" id="{B2B34A1F-E8D4-485F-8C26-81979461D990}"/>
                </a:ext>
              </a:extLst>
            </p:cNvPr>
            <p:cNvSpPr>
              <a:spLocks noChangeArrowheads="1"/>
            </p:cNvSpPr>
            <p:nvPr/>
          </p:nvSpPr>
          <p:spPr bwMode="auto">
            <a:xfrm>
              <a:off x="2933700" y="-2433637"/>
              <a:ext cx="142875" cy="141288"/>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6" name="Freeform 15">
              <a:extLst>
                <a:ext uri="{FF2B5EF4-FFF2-40B4-BE49-F238E27FC236}">
                  <a16:creationId xmlns:a16="http://schemas.microsoft.com/office/drawing/2014/main" id="{46BDA7EF-E905-485E-B055-C28186445FD2}"/>
                </a:ext>
              </a:extLst>
            </p:cNvPr>
            <p:cNvSpPr>
              <a:spLocks/>
            </p:cNvSpPr>
            <p:nvPr/>
          </p:nvSpPr>
          <p:spPr bwMode="auto">
            <a:xfrm rot="5000400">
              <a:off x="2881716" y="-1150012"/>
              <a:ext cx="357188" cy="660400"/>
            </a:xfrm>
            <a:custGeom>
              <a:avLst/>
              <a:gdLst>
                <a:gd name="T0" fmla="*/ 68 w 72"/>
                <a:gd name="T1" fmla="*/ 82 h 131"/>
                <a:gd name="T2" fmla="*/ 35 w 72"/>
                <a:gd name="T3" fmla="*/ 0 h 131"/>
                <a:gd name="T4" fmla="*/ 5 w 72"/>
                <a:gd name="T5" fmla="*/ 80 h 131"/>
                <a:gd name="T6" fmla="*/ 5 w 72"/>
                <a:gd name="T7" fmla="*/ 80 h 131"/>
                <a:gd name="T8" fmla="*/ 12 w 72"/>
                <a:gd name="T9" fmla="*/ 118 h 131"/>
                <a:gd name="T10" fmla="*/ 60 w 72"/>
                <a:gd name="T11" fmla="*/ 118 h 131"/>
                <a:gd name="T12" fmla="*/ 68 w 72"/>
                <a:gd name="T13" fmla="*/ 82 h 131"/>
              </a:gdLst>
              <a:ahLst/>
              <a:cxnLst>
                <a:cxn ang="0">
                  <a:pos x="T0" y="T1"/>
                </a:cxn>
                <a:cxn ang="0">
                  <a:pos x="T2" y="T3"/>
                </a:cxn>
                <a:cxn ang="0">
                  <a:pos x="T4" y="T5"/>
                </a:cxn>
                <a:cxn ang="0">
                  <a:pos x="T6" y="T7"/>
                </a:cxn>
                <a:cxn ang="0">
                  <a:pos x="T8" y="T9"/>
                </a:cxn>
                <a:cxn ang="0">
                  <a:pos x="T10" y="T11"/>
                </a:cxn>
                <a:cxn ang="0">
                  <a:pos x="T12" y="T13"/>
                </a:cxn>
              </a:cxnLst>
              <a:rect l="0" t="0" r="r" b="b"/>
              <a:pathLst>
                <a:path w="72" h="131">
                  <a:moveTo>
                    <a:pt x="68" y="82"/>
                  </a:moveTo>
                  <a:lnTo>
                    <a:pt x="35" y="0"/>
                  </a:lnTo>
                  <a:lnTo>
                    <a:pt x="5" y="80"/>
                  </a:lnTo>
                  <a:lnTo>
                    <a:pt x="5" y="80"/>
                  </a:lnTo>
                  <a:cubicBezTo>
                    <a:pt x="0" y="92"/>
                    <a:pt x="2" y="108"/>
                    <a:pt x="12" y="118"/>
                  </a:cubicBezTo>
                  <a:cubicBezTo>
                    <a:pt x="26" y="131"/>
                    <a:pt x="47" y="131"/>
                    <a:pt x="60" y="118"/>
                  </a:cubicBezTo>
                  <a:cubicBezTo>
                    <a:pt x="70" y="108"/>
                    <a:pt x="72" y="94"/>
                    <a:pt x="68" y="8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5" name="Freeform 16">
              <a:extLst>
                <a:ext uri="{FF2B5EF4-FFF2-40B4-BE49-F238E27FC236}">
                  <a16:creationId xmlns:a16="http://schemas.microsoft.com/office/drawing/2014/main" id="{C1509A23-1B4A-4C33-927B-51D8F25B8AB1}"/>
                </a:ext>
              </a:extLst>
            </p:cNvPr>
            <p:cNvSpPr>
              <a:spLocks/>
            </p:cNvSpPr>
            <p:nvPr/>
          </p:nvSpPr>
          <p:spPr bwMode="auto">
            <a:xfrm>
              <a:off x="2108200" y="-1562100"/>
              <a:ext cx="1620838" cy="879475"/>
            </a:xfrm>
            <a:custGeom>
              <a:avLst/>
              <a:gdLst>
                <a:gd name="T0" fmla="*/ 163 w 326"/>
                <a:gd name="T1" fmla="*/ 0 h 174"/>
                <a:gd name="T2" fmla="*/ 0 w 326"/>
                <a:gd name="T3" fmla="*/ 163 h 174"/>
                <a:gd name="T4" fmla="*/ 11 w 326"/>
                <a:gd name="T5" fmla="*/ 174 h 174"/>
                <a:gd name="T6" fmla="*/ 22 w 326"/>
                <a:gd name="T7" fmla="*/ 163 h 174"/>
                <a:gd name="T8" fmla="*/ 29 w 326"/>
                <a:gd name="T9" fmla="*/ 119 h 174"/>
                <a:gd name="T10" fmla="*/ 63 w 326"/>
                <a:gd name="T11" fmla="*/ 132 h 174"/>
                <a:gd name="T12" fmla="*/ 67 w 326"/>
                <a:gd name="T13" fmla="*/ 122 h 174"/>
                <a:gd name="T14" fmla="*/ 33 w 326"/>
                <a:gd name="T15" fmla="*/ 109 h 174"/>
                <a:gd name="T16" fmla="*/ 72 w 326"/>
                <a:gd name="T17" fmla="*/ 55 h 174"/>
                <a:gd name="T18" fmla="*/ 95 w 326"/>
                <a:gd name="T19" fmla="*/ 84 h 174"/>
                <a:gd name="T20" fmla="*/ 104 w 326"/>
                <a:gd name="T21" fmla="*/ 77 h 174"/>
                <a:gd name="T22" fmla="*/ 81 w 326"/>
                <a:gd name="T23" fmla="*/ 49 h 174"/>
                <a:gd name="T24" fmla="*/ 158 w 326"/>
                <a:gd name="T25" fmla="*/ 23 h 174"/>
                <a:gd name="T26" fmla="*/ 158 w 326"/>
                <a:gd name="T27" fmla="*/ 59 h 174"/>
                <a:gd name="T28" fmla="*/ 163 w 326"/>
                <a:gd name="T29" fmla="*/ 59 h 174"/>
                <a:gd name="T30" fmla="*/ 169 w 326"/>
                <a:gd name="T31" fmla="*/ 59 h 174"/>
                <a:gd name="T32" fmla="*/ 169 w 326"/>
                <a:gd name="T33" fmla="*/ 23 h 174"/>
                <a:gd name="T34" fmla="*/ 244 w 326"/>
                <a:gd name="T35" fmla="*/ 48 h 174"/>
                <a:gd name="T36" fmla="*/ 222 w 326"/>
                <a:gd name="T37" fmla="*/ 77 h 174"/>
                <a:gd name="T38" fmla="*/ 231 w 326"/>
                <a:gd name="T39" fmla="*/ 84 h 174"/>
                <a:gd name="T40" fmla="*/ 253 w 326"/>
                <a:gd name="T41" fmla="*/ 55 h 174"/>
                <a:gd name="T42" fmla="*/ 293 w 326"/>
                <a:gd name="T43" fmla="*/ 109 h 174"/>
                <a:gd name="T44" fmla="*/ 258 w 326"/>
                <a:gd name="T45" fmla="*/ 121 h 174"/>
                <a:gd name="T46" fmla="*/ 262 w 326"/>
                <a:gd name="T47" fmla="*/ 132 h 174"/>
                <a:gd name="T48" fmla="*/ 297 w 326"/>
                <a:gd name="T49" fmla="*/ 119 h 174"/>
                <a:gd name="T50" fmla="*/ 304 w 326"/>
                <a:gd name="T51" fmla="*/ 163 h 174"/>
                <a:gd name="T52" fmla="*/ 315 w 326"/>
                <a:gd name="T53" fmla="*/ 174 h 174"/>
                <a:gd name="T54" fmla="*/ 326 w 326"/>
                <a:gd name="T55" fmla="*/ 163 h 174"/>
                <a:gd name="T56" fmla="*/ 163 w 326"/>
                <a:gd name="T5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6" h="174">
                  <a:moveTo>
                    <a:pt x="163" y="0"/>
                  </a:moveTo>
                  <a:cubicBezTo>
                    <a:pt x="73" y="0"/>
                    <a:pt x="0" y="73"/>
                    <a:pt x="0" y="163"/>
                  </a:cubicBezTo>
                  <a:cubicBezTo>
                    <a:pt x="0" y="169"/>
                    <a:pt x="5" y="174"/>
                    <a:pt x="11" y="174"/>
                  </a:cubicBezTo>
                  <a:cubicBezTo>
                    <a:pt x="17" y="174"/>
                    <a:pt x="22" y="169"/>
                    <a:pt x="22" y="163"/>
                  </a:cubicBezTo>
                  <a:cubicBezTo>
                    <a:pt x="22" y="148"/>
                    <a:pt x="25" y="133"/>
                    <a:pt x="29" y="119"/>
                  </a:cubicBezTo>
                  <a:lnTo>
                    <a:pt x="63" y="132"/>
                  </a:lnTo>
                  <a:cubicBezTo>
                    <a:pt x="64" y="129"/>
                    <a:pt x="66" y="125"/>
                    <a:pt x="67" y="122"/>
                  </a:cubicBezTo>
                  <a:lnTo>
                    <a:pt x="33" y="109"/>
                  </a:lnTo>
                  <a:cubicBezTo>
                    <a:pt x="42" y="88"/>
                    <a:pt x="55" y="70"/>
                    <a:pt x="72" y="55"/>
                  </a:cubicBezTo>
                  <a:lnTo>
                    <a:pt x="95" y="84"/>
                  </a:lnTo>
                  <a:cubicBezTo>
                    <a:pt x="98" y="82"/>
                    <a:pt x="100" y="80"/>
                    <a:pt x="104" y="77"/>
                  </a:cubicBezTo>
                  <a:lnTo>
                    <a:pt x="81" y="49"/>
                  </a:lnTo>
                  <a:cubicBezTo>
                    <a:pt x="103" y="33"/>
                    <a:pt x="129" y="24"/>
                    <a:pt x="158" y="23"/>
                  </a:cubicBezTo>
                  <a:lnTo>
                    <a:pt x="158" y="59"/>
                  </a:lnTo>
                  <a:cubicBezTo>
                    <a:pt x="159" y="59"/>
                    <a:pt x="161" y="59"/>
                    <a:pt x="163" y="59"/>
                  </a:cubicBezTo>
                  <a:cubicBezTo>
                    <a:pt x="165" y="59"/>
                    <a:pt x="167" y="59"/>
                    <a:pt x="169" y="59"/>
                  </a:cubicBezTo>
                  <a:lnTo>
                    <a:pt x="169" y="23"/>
                  </a:lnTo>
                  <a:cubicBezTo>
                    <a:pt x="197" y="24"/>
                    <a:pt x="223" y="33"/>
                    <a:pt x="244" y="48"/>
                  </a:cubicBezTo>
                  <a:lnTo>
                    <a:pt x="222" y="77"/>
                  </a:lnTo>
                  <a:cubicBezTo>
                    <a:pt x="225" y="79"/>
                    <a:pt x="228" y="82"/>
                    <a:pt x="231" y="84"/>
                  </a:cubicBezTo>
                  <a:lnTo>
                    <a:pt x="253" y="55"/>
                  </a:lnTo>
                  <a:cubicBezTo>
                    <a:pt x="270" y="69"/>
                    <a:pt x="284" y="88"/>
                    <a:pt x="293" y="109"/>
                  </a:cubicBezTo>
                  <a:lnTo>
                    <a:pt x="258" y="121"/>
                  </a:lnTo>
                  <a:cubicBezTo>
                    <a:pt x="260" y="125"/>
                    <a:pt x="261" y="128"/>
                    <a:pt x="262" y="132"/>
                  </a:cubicBezTo>
                  <a:lnTo>
                    <a:pt x="297" y="119"/>
                  </a:lnTo>
                  <a:cubicBezTo>
                    <a:pt x="301" y="133"/>
                    <a:pt x="304" y="148"/>
                    <a:pt x="304" y="163"/>
                  </a:cubicBezTo>
                  <a:cubicBezTo>
                    <a:pt x="304" y="169"/>
                    <a:pt x="309" y="174"/>
                    <a:pt x="315" y="174"/>
                  </a:cubicBezTo>
                  <a:cubicBezTo>
                    <a:pt x="321" y="174"/>
                    <a:pt x="326" y="169"/>
                    <a:pt x="326" y="163"/>
                  </a:cubicBezTo>
                  <a:cubicBezTo>
                    <a:pt x="326" y="73"/>
                    <a:pt x="253" y="0"/>
                    <a:pt x="1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6" name="Freeform 17">
              <a:extLst>
                <a:ext uri="{FF2B5EF4-FFF2-40B4-BE49-F238E27FC236}">
                  <a16:creationId xmlns:a16="http://schemas.microsoft.com/office/drawing/2014/main" id="{77FB1A93-FB33-4F69-8A64-B9C6023DBB56}"/>
                </a:ext>
              </a:extLst>
            </p:cNvPr>
            <p:cNvSpPr>
              <a:spLocks noEditPoints="1"/>
            </p:cNvSpPr>
            <p:nvPr/>
          </p:nvSpPr>
          <p:spPr bwMode="auto">
            <a:xfrm>
              <a:off x="3549650" y="-2278062"/>
              <a:ext cx="914400" cy="923925"/>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22 h 183"/>
                <a:gd name="T12" fmla="*/ 22 w 184"/>
                <a:gd name="T13" fmla="*/ 92 h 183"/>
                <a:gd name="T14" fmla="*/ 92 w 184"/>
                <a:gd name="T15" fmla="*/ 161 h 183"/>
                <a:gd name="T16" fmla="*/ 162 w 184"/>
                <a:gd name="T17" fmla="*/ 92 h 183"/>
                <a:gd name="T18" fmla="*/ 92 w 184"/>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2" y="183"/>
                    <a:pt x="0" y="142"/>
                    <a:pt x="0" y="92"/>
                  </a:cubicBezTo>
                  <a:cubicBezTo>
                    <a:pt x="0" y="41"/>
                    <a:pt x="42" y="0"/>
                    <a:pt x="92" y="0"/>
                  </a:cubicBezTo>
                  <a:cubicBezTo>
                    <a:pt x="143" y="0"/>
                    <a:pt x="184" y="41"/>
                    <a:pt x="184" y="92"/>
                  </a:cubicBezTo>
                  <a:cubicBezTo>
                    <a:pt x="184" y="142"/>
                    <a:pt x="143" y="183"/>
                    <a:pt x="92" y="183"/>
                  </a:cubicBezTo>
                  <a:close/>
                  <a:moveTo>
                    <a:pt x="92" y="22"/>
                  </a:moveTo>
                  <a:cubicBezTo>
                    <a:pt x="54" y="22"/>
                    <a:pt x="22" y="53"/>
                    <a:pt x="22" y="92"/>
                  </a:cubicBezTo>
                  <a:cubicBezTo>
                    <a:pt x="22" y="130"/>
                    <a:pt x="54" y="161"/>
                    <a:pt x="92" y="161"/>
                  </a:cubicBezTo>
                  <a:cubicBezTo>
                    <a:pt x="130" y="161"/>
                    <a:pt x="162" y="130"/>
                    <a:pt x="162" y="92"/>
                  </a:cubicBezTo>
                  <a:cubicBezTo>
                    <a:pt x="162" y="53"/>
                    <a:pt x="130" y="22"/>
                    <a:pt x="92" y="2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7" name="Freeform 18">
              <a:extLst>
                <a:ext uri="{FF2B5EF4-FFF2-40B4-BE49-F238E27FC236}">
                  <a16:creationId xmlns:a16="http://schemas.microsoft.com/office/drawing/2014/main" id="{E4FEA53C-1E25-4D82-AD01-DB04FDE082B8}"/>
                </a:ext>
              </a:extLst>
            </p:cNvPr>
            <p:cNvSpPr>
              <a:spLocks/>
            </p:cNvSpPr>
            <p:nvPr/>
          </p:nvSpPr>
          <p:spPr bwMode="auto">
            <a:xfrm>
              <a:off x="3768725" y="-1812925"/>
              <a:ext cx="476250" cy="241300"/>
            </a:xfrm>
            <a:custGeom>
              <a:avLst/>
              <a:gdLst>
                <a:gd name="T0" fmla="*/ 48 w 96"/>
                <a:gd name="T1" fmla="*/ 48 h 48"/>
                <a:gd name="T2" fmla="*/ 0 w 96"/>
                <a:gd name="T3" fmla="*/ 0 h 48"/>
                <a:gd name="T4" fmla="*/ 19 w 96"/>
                <a:gd name="T5" fmla="*/ 0 h 48"/>
                <a:gd name="T6" fmla="*/ 48 w 96"/>
                <a:gd name="T7" fmla="*/ 29 h 48"/>
                <a:gd name="T8" fmla="*/ 77 w 96"/>
                <a:gd name="T9" fmla="*/ 0 h 48"/>
                <a:gd name="T10" fmla="*/ 96 w 96"/>
                <a:gd name="T11" fmla="*/ 0 h 48"/>
                <a:gd name="T12" fmla="*/ 48 w 9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96" h="48">
                  <a:moveTo>
                    <a:pt x="48" y="48"/>
                  </a:moveTo>
                  <a:cubicBezTo>
                    <a:pt x="22" y="48"/>
                    <a:pt x="0" y="26"/>
                    <a:pt x="0" y="0"/>
                  </a:cubicBezTo>
                  <a:lnTo>
                    <a:pt x="19" y="0"/>
                  </a:lnTo>
                  <a:cubicBezTo>
                    <a:pt x="19" y="16"/>
                    <a:pt x="32" y="29"/>
                    <a:pt x="48" y="29"/>
                  </a:cubicBezTo>
                  <a:cubicBezTo>
                    <a:pt x="64" y="29"/>
                    <a:pt x="77" y="16"/>
                    <a:pt x="77" y="0"/>
                  </a:cubicBezTo>
                  <a:lnTo>
                    <a:pt x="96" y="0"/>
                  </a:lnTo>
                  <a:cubicBezTo>
                    <a:pt x="96" y="26"/>
                    <a:pt x="75" y="48"/>
                    <a:pt x="48" y="4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24" name="Freeform 19">
              <a:extLst>
                <a:ext uri="{FF2B5EF4-FFF2-40B4-BE49-F238E27FC236}">
                  <a16:creationId xmlns:a16="http://schemas.microsoft.com/office/drawing/2014/main" id="{CF612E50-4FB0-4922-A681-6FA8B689C13A}"/>
                </a:ext>
              </a:extLst>
            </p:cNvPr>
            <p:cNvSpPr>
              <a:spLocks noEditPoints="1"/>
            </p:cNvSpPr>
            <p:nvPr/>
          </p:nvSpPr>
          <p:spPr bwMode="auto">
            <a:xfrm>
              <a:off x="1357313" y="-2278062"/>
              <a:ext cx="909638" cy="923925"/>
            </a:xfrm>
            <a:custGeom>
              <a:avLst/>
              <a:gdLst>
                <a:gd name="T0" fmla="*/ 91 w 183"/>
                <a:gd name="T1" fmla="*/ 183 h 183"/>
                <a:gd name="T2" fmla="*/ 0 w 183"/>
                <a:gd name="T3" fmla="*/ 92 h 183"/>
                <a:gd name="T4" fmla="*/ 91 w 183"/>
                <a:gd name="T5" fmla="*/ 0 h 183"/>
                <a:gd name="T6" fmla="*/ 183 w 183"/>
                <a:gd name="T7" fmla="*/ 92 h 183"/>
                <a:gd name="T8" fmla="*/ 91 w 183"/>
                <a:gd name="T9" fmla="*/ 183 h 183"/>
                <a:gd name="T10" fmla="*/ 91 w 183"/>
                <a:gd name="T11" fmla="*/ 22 h 183"/>
                <a:gd name="T12" fmla="*/ 22 w 183"/>
                <a:gd name="T13" fmla="*/ 92 h 183"/>
                <a:gd name="T14" fmla="*/ 91 w 183"/>
                <a:gd name="T15" fmla="*/ 161 h 183"/>
                <a:gd name="T16" fmla="*/ 161 w 183"/>
                <a:gd name="T17" fmla="*/ 92 h 183"/>
                <a:gd name="T18" fmla="*/ 91 w 183"/>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3" h="183">
                  <a:moveTo>
                    <a:pt x="91" y="183"/>
                  </a:moveTo>
                  <a:cubicBezTo>
                    <a:pt x="41" y="183"/>
                    <a:pt x="0" y="142"/>
                    <a:pt x="0" y="92"/>
                  </a:cubicBezTo>
                  <a:cubicBezTo>
                    <a:pt x="0" y="41"/>
                    <a:pt x="41" y="0"/>
                    <a:pt x="91" y="0"/>
                  </a:cubicBezTo>
                  <a:cubicBezTo>
                    <a:pt x="142" y="0"/>
                    <a:pt x="183" y="41"/>
                    <a:pt x="183" y="92"/>
                  </a:cubicBezTo>
                  <a:cubicBezTo>
                    <a:pt x="183" y="142"/>
                    <a:pt x="142" y="183"/>
                    <a:pt x="91" y="183"/>
                  </a:cubicBezTo>
                  <a:close/>
                  <a:moveTo>
                    <a:pt x="91" y="22"/>
                  </a:moveTo>
                  <a:cubicBezTo>
                    <a:pt x="53" y="22"/>
                    <a:pt x="22" y="53"/>
                    <a:pt x="22" y="92"/>
                  </a:cubicBezTo>
                  <a:cubicBezTo>
                    <a:pt x="22" y="130"/>
                    <a:pt x="53" y="161"/>
                    <a:pt x="91" y="161"/>
                  </a:cubicBezTo>
                  <a:cubicBezTo>
                    <a:pt x="130" y="161"/>
                    <a:pt x="161" y="130"/>
                    <a:pt x="161" y="92"/>
                  </a:cubicBezTo>
                  <a:cubicBezTo>
                    <a:pt x="161" y="53"/>
                    <a:pt x="130" y="22"/>
                    <a:pt x="91" y="2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25" name="Freeform 20">
              <a:extLst>
                <a:ext uri="{FF2B5EF4-FFF2-40B4-BE49-F238E27FC236}">
                  <a16:creationId xmlns:a16="http://schemas.microsoft.com/office/drawing/2014/main" id="{6144F58F-BA57-4A38-85EF-9F01FBFD25CD}"/>
                </a:ext>
              </a:extLst>
            </p:cNvPr>
            <p:cNvSpPr>
              <a:spLocks/>
            </p:cNvSpPr>
            <p:nvPr/>
          </p:nvSpPr>
          <p:spPr bwMode="auto">
            <a:xfrm>
              <a:off x="1571625" y="-1812925"/>
              <a:ext cx="477838" cy="196850"/>
            </a:xfrm>
            <a:custGeom>
              <a:avLst/>
              <a:gdLst>
                <a:gd name="T0" fmla="*/ 96 w 96"/>
                <a:gd name="T1" fmla="*/ 39 h 39"/>
                <a:gd name="T2" fmla="*/ 77 w 96"/>
                <a:gd name="T3" fmla="*/ 39 h 39"/>
                <a:gd name="T4" fmla="*/ 48 w 96"/>
                <a:gd name="T5" fmla="*/ 19 h 39"/>
                <a:gd name="T6" fmla="*/ 19 w 96"/>
                <a:gd name="T7" fmla="*/ 39 h 39"/>
                <a:gd name="T8" fmla="*/ 0 w 96"/>
                <a:gd name="T9" fmla="*/ 39 h 39"/>
                <a:gd name="T10" fmla="*/ 48 w 96"/>
                <a:gd name="T11" fmla="*/ 0 h 39"/>
                <a:gd name="T12" fmla="*/ 96 w 96"/>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96" h="39">
                  <a:moveTo>
                    <a:pt x="96" y="39"/>
                  </a:moveTo>
                  <a:lnTo>
                    <a:pt x="77" y="39"/>
                  </a:lnTo>
                  <a:cubicBezTo>
                    <a:pt x="77" y="28"/>
                    <a:pt x="64" y="19"/>
                    <a:pt x="48" y="19"/>
                  </a:cubicBezTo>
                  <a:cubicBezTo>
                    <a:pt x="33" y="19"/>
                    <a:pt x="19" y="28"/>
                    <a:pt x="19" y="39"/>
                  </a:cubicBezTo>
                  <a:lnTo>
                    <a:pt x="0" y="39"/>
                  </a:lnTo>
                  <a:cubicBezTo>
                    <a:pt x="0" y="18"/>
                    <a:pt x="22" y="0"/>
                    <a:pt x="48" y="0"/>
                  </a:cubicBezTo>
                  <a:cubicBezTo>
                    <a:pt x="75" y="0"/>
                    <a:pt x="96" y="18"/>
                    <a:pt x="96" y="3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26" name="Freeform 21">
              <a:extLst>
                <a:ext uri="{FF2B5EF4-FFF2-40B4-BE49-F238E27FC236}">
                  <a16:creationId xmlns:a16="http://schemas.microsoft.com/office/drawing/2014/main" id="{FC75387B-4A5A-40B4-AE9B-74B9194E1C7D}"/>
                </a:ext>
              </a:extLst>
            </p:cNvPr>
            <p:cNvSpPr>
              <a:spLocks noEditPoints="1"/>
            </p:cNvSpPr>
            <p:nvPr/>
          </p:nvSpPr>
          <p:spPr bwMode="auto">
            <a:xfrm>
              <a:off x="2451100" y="-2732087"/>
              <a:ext cx="909638" cy="923925"/>
            </a:xfrm>
            <a:custGeom>
              <a:avLst/>
              <a:gdLst>
                <a:gd name="T0" fmla="*/ 92 w 183"/>
                <a:gd name="T1" fmla="*/ 183 h 183"/>
                <a:gd name="T2" fmla="*/ 0 w 183"/>
                <a:gd name="T3" fmla="*/ 91 h 183"/>
                <a:gd name="T4" fmla="*/ 92 w 183"/>
                <a:gd name="T5" fmla="*/ 0 h 183"/>
                <a:gd name="T6" fmla="*/ 183 w 183"/>
                <a:gd name="T7" fmla="*/ 91 h 183"/>
                <a:gd name="T8" fmla="*/ 92 w 183"/>
                <a:gd name="T9" fmla="*/ 183 h 183"/>
                <a:gd name="T10" fmla="*/ 92 w 183"/>
                <a:gd name="T11" fmla="*/ 22 h 183"/>
                <a:gd name="T12" fmla="*/ 22 w 183"/>
                <a:gd name="T13" fmla="*/ 91 h 183"/>
                <a:gd name="T14" fmla="*/ 92 w 183"/>
                <a:gd name="T15" fmla="*/ 161 h 183"/>
                <a:gd name="T16" fmla="*/ 161 w 183"/>
                <a:gd name="T17" fmla="*/ 91 h 183"/>
                <a:gd name="T18" fmla="*/ 92 w 183"/>
                <a:gd name="T19" fmla="*/ 2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3" h="183">
                  <a:moveTo>
                    <a:pt x="92" y="183"/>
                  </a:moveTo>
                  <a:cubicBezTo>
                    <a:pt x="41" y="183"/>
                    <a:pt x="0" y="142"/>
                    <a:pt x="0" y="91"/>
                  </a:cubicBezTo>
                  <a:cubicBezTo>
                    <a:pt x="0" y="41"/>
                    <a:pt x="41" y="0"/>
                    <a:pt x="92" y="0"/>
                  </a:cubicBezTo>
                  <a:cubicBezTo>
                    <a:pt x="142" y="0"/>
                    <a:pt x="183" y="41"/>
                    <a:pt x="183" y="91"/>
                  </a:cubicBezTo>
                  <a:cubicBezTo>
                    <a:pt x="183" y="142"/>
                    <a:pt x="142" y="183"/>
                    <a:pt x="92" y="183"/>
                  </a:cubicBezTo>
                  <a:close/>
                  <a:moveTo>
                    <a:pt x="92" y="22"/>
                  </a:moveTo>
                  <a:cubicBezTo>
                    <a:pt x="53" y="22"/>
                    <a:pt x="22" y="53"/>
                    <a:pt x="22" y="91"/>
                  </a:cubicBezTo>
                  <a:cubicBezTo>
                    <a:pt x="22" y="130"/>
                    <a:pt x="53" y="161"/>
                    <a:pt x="92" y="161"/>
                  </a:cubicBezTo>
                  <a:cubicBezTo>
                    <a:pt x="130" y="161"/>
                    <a:pt x="161" y="130"/>
                    <a:pt x="161" y="91"/>
                  </a:cubicBezTo>
                  <a:cubicBezTo>
                    <a:pt x="161" y="53"/>
                    <a:pt x="130" y="22"/>
                    <a:pt x="92" y="2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27" name="Rectangle 22">
              <a:extLst>
                <a:ext uri="{FF2B5EF4-FFF2-40B4-BE49-F238E27FC236}">
                  <a16:creationId xmlns:a16="http://schemas.microsoft.com/office/drawing/2014/main" id="{5819DC85-13B7-4CB5-8DF3-1AD595A4B427}"/>
                </a:ext>
              </a:extLst>
            </p:cNvPr>
            <p:cNvSpPr>
              <a:spLocks noChangeArrowheads="1"/>
            </p:cNvSpPr>
            <p:nvPr/>
          </p:nvSpPr>
          <p:spPr bwMode="auto">
            <a:xfrm>
              <a:off x="2789238" y="-2182812"/>
              <a:ext cx="223838" cy="9683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a-DK"/>
            </a:p>
          </p:txBody>
        </p:sp>
      </p:grpSp>
      <p:sp>
        <p:nvSpPr>
          <p:cNvPr id="166" name="Rectangle 165">
            <a:extLst>
              <a:ext uri="{FF2B5EF4-FFF2-40B4-BE49-F238E27FC236}">
                <a16:creationId xmlns:a16="http://schemas.microsoft.com/office/drawing/2014/main" id="{0A86BBE6-73A0-46EA-A588-0F0B3330FE69}"/>
              </a:ext>
            </a:extLst>
          </p:cNvPr>
          <p:cNvSpPr/>
          <p:nvPr/>
        </p:nvSpPr>
        <p:spPr>
          <a:xfrm>
            <a:off x="3289687" y="852453"/>
            <a:ext cx="5616624" cy="348813"/>
          </a:xfrm>
          <a:prstGeom prst="rect">
            <a:avLst/>
          </a:prstGeom>
        </p:spPr>
        <p:txBody>
          <a:bodyPr wrap="square">
            <a:spAutoFit/>
          </a:bodyPr>
          <a:lstStyle/>
          <a:p>
            <a:pPr algn="ctr">
              <a:lnSpc>
                <a:spcPts val="2000"/>
              </a:lnSpc>
            </a:pPr>
            <a:r>
              <a:rPr lang="da-DK" sz="2000" dirty="0" err="1">
                <a:solidFill>
                  <a:srgbClr val="666D7A"/>
                </a:solidFill>
              </a:rPr>
              <a:t>Company’s</a:t>
            </a:r>
            <a:r>
              <a:rPr lang="da-DK" sz="2000" dirty="0">
                <a:solidFill>
                  <a:srgbClr val="666D7A"/>
                </a:solidFill>
              </a:rPr>
              <a:t>  </a:t>
            </a:r>
            <a:r>
              <a:rPr lang="da-DK" sz="2000" dirty="0" err="1">
                <a:solidFill>
                  <a:srgbClr val="666D7A"/>
                </a:solidFill>
              </a:rPr>
              <a:t>policies</a:t>
            </a:r>
            <a:endParaRPr lang="da-DK" sz="2000" b="1" dirty="0">
              <a:solidFill>
                <a:srgbClr val="666D7A"/>
              </a:solidFill>
            </a:endParaRPr>
          </a:p>
        </p:txBody>
      </p:sp>
      <p:grpSp>
        <p:nvGrpSpPr>
          <p:cNvPr id="148" name="Group 13">
            <a:extLst>
              <a:ext uri="{FF2B5EF4-FFF2-40B4-BE49-F238E27FC236}">
                <a16:creationId xmlns:a16="http://schemas.microsoft.com/office/drawing/2014/main" id="{2340BA96-E16F-45AB-AECA-D2F9768AACF7}"/>
              </a:ext>
            </a:extLst>
          </p:cNvPr>
          <p:cNvGrpSpPr/>
          <p:nvPr/>
        </p:nvGrpSpPr>
        <p:grpSpPr>
          <a:xfrm>
            <a:off x="5087888" y="3068959"/>
            <a:ext cx="2020222" cy="1494420"/>
            <a:chOff x="6312024" y="3539600"/>
            <a:chExt cx="720080" cy="532665"/>
          </a:xfrm>
          <a:solidFill>
            <a:srgbClr val="E45635"/>
          </a:solidFill>
        </p:grpSpPr>
        <p:sp>
          <p:nvSpPr>
            <p:cNvPr id="151" name="Freeform 35">
              <a:extLst>
                <a:ext uri="{FF2B5EF4-FFF2-40B4-BE49-F238E27FC236}">
                  <a16:creationId xmlns:a16="http://schemas.microsoft.com/office/drawing/2014/main" id="{933345D7-3A55-4D3E-8B1B-3397CEACA126}"/>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2" name="Freeform 40">
              <a:extLst>
                <a:ext uri="{FF2B5EF4-FFF2-40B4-BE49-F238E27FC236}">
                  <a16:creationId xmlns:a16="http://schemas.microsoft.com/office/drawing/2014/main" id="{282AFDF6-273C-44BD-9D42-E19BA2781E74}"/>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154" name="Oval 41">
              <a:extLst>
                <a:ext uri="{FF2B5EF4-FFF2-40B4-BE49-F238E27FC236}">
                  <a16:creationId xmlns:a16="http://schemas.microsoft.com/office/drawing/2014/main" id="{2081B00B-E1D4-4BF0-A441-202429034048}"/>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5" name="Oval 43">
              <a:extLst>
                <a:ext uri="{FF2B5EF4-FFF2-40B4-BE49-F238E27FC236}">
                  <a16:creationId xmlns:a16="http://schemas.microsoft.com/office/drawing/2014/main" id="{67DFE737-7289-4AD0-8FE9-CA907F72370F}"/>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6" name="Oval 44">
              <a:extLst>
                <a:ext uri="{FF2B5EF4-FFF2-40B4-BE49-F238E27FC236}">
                  <a16:creationId xmlns:a16="http://schemas.microsoft.com/office/drawing/2014/main" id="{E432428B-ED29-484F-992C-6EB41A263191}"/>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57" name="Oval 41">
              <a:extLst>
                <a:ext uri="{FF2B5EF4-FFF2-40B4-BE49-F238E27FC236}">
                  <a16:creationId xmlns:a16="http://schemas.microsoft.com/office/drawing/2014/main" id="{599FE654-EAEF-496E-B7F8-BEB963EE4331}"/>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160" name="Rectangle 112">
            <a:extLst>
              <a:ext uri="{FF2B5EF4-FFF2-40B4-BE49-F238E27FC236}">
                <a16:creationId xmlns:a16="http://schemas.microsoft.com/office/drawing/2014/main" id="{CBC40F94-2020-486A-BA4E-F9511A4F7EF9}"/>
              </a:ext>
            </a:extLst>
          </p:cNvPr>
          <p:cNvSpPr/>
          <p:nvPr/>
        </p:nvSpPr>
        <p:spPr>
          <a:xfrm>
            <a:off x="5620522" y="3380807"/>
            <a:ext cx="432048" cy="584775"/>
          </a:xfrm>
          <a:prstGeom prst="rect">
            <a:avLst/>
          </a:prstGeom>
        </p:spPr>
        <p:txBody>
          <a:bodyPr wrap="square">
            <a:spAutoFit/>
          </a:bodyPr>
          <a:lstStyle/>
          <a:p>
            <a:r>
              <a:rPr lang="da-DK" sz="3200" b="1" dirty="0">
                <a:solidFill>
                  <a:srgbClr val="666D7A"/>
                </a:solidFill>
              </a:rPr>
              <a:t>S</a:t>
            </a:r>
          </a:p>
        </p:txBody>
      </p:sp>
      <p:sp>
        <p:nvSpPr>
          <p:cNvPr id="170" name="Rectangle 113">
            <a:extLst>
              <a:ext uri="{FF2B5EF4-FFF2-40B4-BE49-F238E27FC236}">
                <a16:creationId xmlns:a16="http://schemas.microsoft.com/office/drawing/2014/main" id="{0A79FABA-70BF-446D-91C0-D939AF42D520}"/>
              </a:ext>
            </a:extLst>
          </p:cNvPr>
          <p:cNvSpPr/>
          <p:nvPr/>
        </p:nvSpPr>
        <p:spPr>
          <a:xfrm>
            <a:off x="6134667" y="3380807"/>
            <a:ext cx="432048" cy="584775"/>
          </a:xfrm>
          <a:prstGeom prst="rect">
            <a:avLst/>
          </a:prstGeom>
        </p:spPr>
        <p:txBody>
          <a:bodyPr wrap="square">
            <a:spAutoFit/>
          </a:bodyPr>
          <a:lstStyle/>
          <a:p>
            <a:r>
              <a:rPr lang="da-DK" sz="3200" b="1" dirty="0">
                <a:solidFill>
                  <a:srgbClr val="666D7A"/>
                </a:solidFill>
              </a:rPr>
              <a:t>U</a:t>
            </a:r>
          </a:p>
        </p:txBody>
      </p:sp>
      <p:pic>
        <p:nvPicPr>
          <p:cNvPr id="75" name="Picture 74">
            <a:hlinkClick r:id="" action="ppaction://noaction"/>
            <a:extLst>
              <a:ext uri="{FF2B5EF4-FFF2-40B4-BE49-F238E27FC236}">
                <a16:creationId xmlns:a16="http://schemas.microsoft.com/office/drawing/2014/main" id="{89D5D094-4333-4AEE-BB5A-5A59A851B116}"/>
              </a:ext>
            </a:extLst>
          </p:cNvPr>
          <p:cNvPicPr>
            <a:picLocks noChangeAspect="1"/>
          </p:cNvPicPr>
          <p:nvPr/>
        </p:nvPicPr>
        <p:blipFill>
          <a:blip r:embed="rId5"/>
          <a:stretch>
            <a:fillRect/>
          </a:stretch>
        </p:blipFill>
        <p:spPr>
          <a:xfrm>
            <a:off x="10848528" y="5805264"/>
            <a:ext cx="1224135" cy="1224136"/>
          </a:xfrm>
          <a:prstGeom prst="rect">
            <a:avLst/>
          </a:prstGeom>
          <a:noFill/>
          <a:ln>
            <a:noFill/>
          </a:ln>
        </p:spPr>
      </p:pic>
      <p:pic>
        <p:nvPicPr>
          <p:cNvPr id="76" name="Picture 75">
            <a:hlinkClick r:id="" action="ppaction://noaction"/>
            <a:extLst>
              <a:ext uri="{FF2B5EF4-FFF2-40B4-BE49-F238E27FC236}">
                <a16:creationId xmlns:a16="http://schemas.microsoft.com/office/drawing/2014/main" id="{E40DA8FC-803A-4867-919F-4060714605A7}"/>
              </a:ext>
            </a:extLst>
          </p:cNvPr>
          <p:cNvPicPr>
            <a:picLocks noChangeAspect="1"/>
          </p:cNvPicPr>
          <p:nvPr/>
        </p:nvPicPr>
        <p:blipFill>
          <a:blip r:embed="rId5"/>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230303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500"/>
                                        <p:tgtEl>
                                          <p:spTgt spid="1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6"/>
                                        </p:tgtEl>
                                        <p:attrNameLst>
                                          <p:attrName>style.visibility</p:attrName>
                                        </p:attrNameLst>
                                      </p:cBhvr>
                                      <p:to>
                                        <p:strVal val="visible"/>
                                      </p:to>
                                    </p:set>
                                    <p:animEffect transition="in" filter="fade">
                                      <p:cBhvr>
                                        <p:cTn id="10" dur="500"/>
                                        <p:tgtEl>
                                          <p:spTgt spid="166"/>
                                        </p:tgtEl>
                                      </p:cBhvr>
                                    </p:animEffect>
                                  </p:childTnLst>
                                </p:cTn>
                              </p:par>
                            </p:childTnLst>
                          </p:cTn>
                        </p:par>
                        <p:par>
                          <p:cTn id="11" fill="hold">
                            <p:stCondLst>
                              <p:cond delay="500"/>
                            </p:stCondLst>
                            <p:childTnLst>
                              <p:par>
                                <p:cTn id="12" presetID="21" presetClass="entr" presetSubtype="1"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6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peech Bubble: Rectangle 141">
            <a:extLst>
              <a:ext uri="{FF2B5EF4-FFF2-40B4-BE49-F238E27FC236}">
                <a16:creationId xmlns:a16="http://schemas.microsoft.com/office/drawing/2014/main" id="{3B090B10-1BD1-4D60-A81F-7761BBBBFC95}"/>
              </a:ext>
            </a:extLst>
          </p:cNvPr>
          <p:cNvSpPr/>
          <p:nvPr/>
        </p:nvSpPr>
        <p:spPr bwMode="auto">
          <a:xfrm>
            <a:off x="8040218" y="1168109"/>
            <a:ext cx="3661154" cy="2592288"/>
          </a:xfrm>
          <a:prstGeom prst="wedgeRectCallout">
            <a:avLst>
              <a:gd name="adj1" fmla="val 8085"/>
              <a:gd name="adj2" fmla="val 67624"/>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41" name="Speech Bubble: Rectangle 140">
            <a:extLst>
              <a:ext uri="{FF2B5EF4-FFF2-40B4-BE49-F238E27FC236}">
                <a16:creationId xmlns:a16="http://schemas.microsoft.com/office/drawing/2014/main" id="{B4A847D4-C5CE-443A-8FBC-491CDAE80CD2}"/>
              </a:ext>
            </a:extLst>
          </p:cNvPr>
          <p:cNvSpPr/>
          <p:nvPr/>
        </p:nvSpPr>
        <p:spPr bwMode="auto">
          <a:xfrm>
            <a:off x="574297" y="1134602"/>
            <a:ext cx="3600399" cy="2592288"/>
          </a:xfrm>
          <a:prstGeom prst="wedgeRectCallout">
            <a:avLst>
              <a:gd name="adj1" fmla="val -11819"/>
              <a:gd name="adj2" fmla="val 68472"/>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14" name="Group 13">
            <a:extLst>
              <a:ext uri="{FF2B5EF4-FFF2-40B4-BE49-F238E27FC236}">
                <a16:creationId xmlns:a16="http://schemas.microsoft.com/office/drawing/2014/main" id="{BBE7A042-0C05-4D7B-AA1E-8A9CC754A5E9}"/>
              </a:ext>
            </a:extLst>
          </p:cNvPr>
          <p:cNvGrpSpPr/>
          <p:nvPr/>
        </p:nvGrpSpPr>
        <p:grpSpPr>
          <a:xfrm>
            <a:off x="4952521" y="1642292"/>
            <a:ext cx="2331359" cy="1978738"/>
            <a:chOff x="6312024" y="3539600"/>
            <a:chExt cx="720080" cy="532665"/>
          </a:xfrm>
          <a:solidFill>
            <a:srgbClr val="E45635"/>
          </a:solidFill>
        </p:grpSpPr>
        <p:sp>
          <p:nvSpPr>
            <p:cNvPr id="107" name="Freeform 35">
              <a:extLst>
                <a:ext uri="{FF2B5EF4-FFF2-40B4-BE49-F238E27FC236}">
                  <a16:creationId xmlns:a16="http://schemas.microsoft.com/office/drawing/2014/main" id="{0D96AD73-B721-4DEA-88CC-DAEF6D802DA4}"/>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8" name="Freeform 40">
              <a:extLst>
                <a:ext uri="{FF2B5EF4-FFF2-40B4-BE49-F238E27FC236}">
                  <a16:creationId xmlns:a16="http://schemas.microsoft.com/office/drawing/2014/main" id="{13BAC110-60B9-4A65-9B30-947C7E5A24C2}"/>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109" name="Oval 41">
              <a:extLst>
                <a:ext uri="{FF2B5EF4-FFF2-40B4-BE49-F238E27FC236}">
                  <a16:creationId xmlns:a16="http://schemas.microsoft.com/office/drawing/2014/main" id="{ECF25D8E-AEA7-4EF8-8751-3AD8FD376FF7}"/>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0" name="Oval 43">
              <a:extLst>
                <a:ext uri="{FF2B5EF4-FFF2-40B4-BE49-F238E27FC236}">
                  <a16:creationId xmlns:a16="http://schemas.microsoft.com/office/drawing/2014/main" id="{C674F581-FDCC-4F1B-B62B-68A58539E743}"/>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1" name="Oval 44">
              <a:extLst>
                <a:ext uri="{FF2B5EF4-FFF2-40B4-BE49-F238E27FC236}">
                  <a16:creationId xmlns:a16="http://schemas.microsoft.com/office/drawing/2014/main" id="{35D9004A-1ABB-4824-87A5-6DFFB1E97DE7}"/>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12" name="Oval 41">
              <a:extLst>
                <a:ext uri="{FF2B5EF4-FFF2-40B4-BE49-F238E27FC236}">
                  <a16:creationId xmlns:a16="http://schemas.microsoft.com/office/drawing/2014/main" id="{1EEA21E0-46CB-4C88-B91B-FAD48B280678}"/>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113" name="Rectangle 112">
            <a:extLst>
              <a:ext uri="{FF2B5EF4-FFF2-40B4-BE49-F238E27FC236}">
                <a16:creationId xmlns:a16="http://schemas.microsoft.com/office/drawing/2014/main" id="{0F8A08FE-FF8F-4186-8973-01C999EFA4C0}"/>
              </a:ext>
            </a:extLst>
          </p:cNvPr>
          <p:cNvSpPr/>
          <p:nvPr/>
        </p:nvSpPr>
        <p:spPr>
          <a:xfrm>
            <a:off x="5518804" y="2213597"/>
            <a:ext cx="432048" cy="584775"/>
          </a:xfrm>
          <a:prstGeom prst="rect">
            <a:avLst/>
          </a:prstGeom>
        </p:spPr>
        <p:txBody>
          <a:bodyPr wrap="square">
            <a:spAutoFit/>
          </a:bodyPr>
          <a:lstStyle/>
          <a:p>
            <a:r>
              <a:rPr lang="da-DK" sz="3200" b="1" dirty="0">
                <a:solidFill>
                  <a:srgbClr val="666D7A"/>
                </a:solidFill>
              </a:rPr>
              <a:t>S</a:t>
            </a:r>
          </a:p>
        </p:txBody>
      </p:sp>
      <p:sp>
        <p:nvSpPr>
          <p:cNvPr id="114" name="Rectangle 113">
            <a:extLst>
              <a:ext uri="{FF2B5EF4-FFF2-40B4-BE49-F238E27FC236}">
                <a16:creationId xmlns:a16="http://schemas.microsoft.com/office/drawing/2014/main" id="{ADF6B4CB-FE05-4C2C-A33B-96A7EA8CC2D3}"/>
              </a:ext>
            </a:extLst>
          </p:cNvPr>
          <p:cNvSpPr/>
          <p:nvPr/>
        </p:nvSpPr>
        <p:spPr>
          <a:xfrm>
            <a:off x="6242940" y="2232067"/>
            <a:ext cx="432048" cy="584775"/>
          </a:xfrm>
          <a:prstGeom prst="rect">
            <a:avLst/>
          </a:prstGeom>
        </p:spPr>
        <p:txBody>
          <a:bodyPr wrap="square">
            <a:spAutoFit/>
          </a:bodyPr>
          <a:lstStyle/>
          <a:p>
            <a:r>
              <a:rPr lang="da-DK" sz="3200" b="1" dirty="0">
                <a:solidFill>
                  <a:srgbClr val="666D7A"/>
                </a:solidFill>
              </a:rPr>
              <a:t>U</a:t>
            </a:r>
          </a:p>
        </p:txBody>
      </p:sp>
      <p:sp>
        <p:nvSpPr>
          <p:cNvPr id="74" name="Title 1">
            <a:extLst>
              <a:ext uri="{FF2B5EF4-FFF2-40B4-BE49-F238E27FC236}">
                <a16:creationId xmlns:a16="http://schemas.microsoft.com/office/drawing/2014/main" id="{002AD074-0E57-450D-9EE4-C5E00285815D}"/>
              </a:ext>
            </a:extLst>
          </p:cNvPr>
          <p:cNvSpPr txBox="1">
            <a:spLocks/>
          </p:cNvSpPr>
          <p:nvPr/>
        </p:nvSpPr>
        <p:spPr bwMode="auto">
          <a:xfrm>
            <a:off x="388315" y="-99392"/>
            <a:ext cx="9937104"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dirty="0">
                <a:solidFill>
                  <a:srgbClr val="666D7A"/>
                </a:solidFill>
              </a:rPr>
              <a:t>SU and information flow</a:t>
            </a:r>
            <a:endParaRPr lang="da-DK" sz="4400" kern="0" dirty="0">
              <a:solidFill>
                <a:srgbClr val="666D7A"/>
              </a:solidFill>
            </a:endParaRPr>
          </a:p>
        </p:txBody>
      </p:sp>
      <p:grpSp>
        <p:nvGrpSpPr>
          <p:cNvPr id="58" name="Group 57">
            <a:extLst>
              <a:ext uri="{FF2B5EF4-FFF2-40B4-BE49-F238E27FC236}">
                <a16:creationId xmlns:a16="http://schemas.microsoft.com/office/drawing/2014/main" id="{15E8FE2F-B2D3-4F5C-AE71-D4234D9651DC}"/>
              </a:ext>
            </a:extLst>
          </p:cNvPr>
          <p:cNvGrpSpPr/>
          <p:nvPr/>
        </p:nvGrpSpPr>
        <p:grpSpPr>
          <a:xfrm>
            <a:off x="9075808" y="4497450"/>
            <a:ext cx="2184648" cy="1312819"/>
            <a:chOff x="5030946" y="1427585"/>
            <a:chExt cx="2304256" cy="1791955"/>
          </a:xfrm>
        </p:grpSpPr>
        <p:sp>
          <p:nvSpPr>
            <p:cNvPr id="59" name="Rectangle 58">
              <a:extLst>
                <a:ext uri="{FF2B5EF4-FFF2-40B4-BE49-F238E27FC236}">
                  <a16:creationId xmlns:a16="http://schemas.microsoft.com/office/drawing/2014/main" id="{ABEDC610-3752-492E-8710-6FA7EFF379C9}"/>
                </a:ext>
              </a:extLst>
            </p:cNvPr>
            <p:cNvSpPr/>
            <p:nvPr/>
          </p:nvSpPr>
          <p:spPr>
            <a:xfrm>
              <a:off x="5030946" y="2589383"/>
              <a:ext cx="2304256" cy="630157"/>
            </a:xfrm>
            <a:prstGeom prst="rect">
              <a:avLst/>
            </a:prstGeom>
          </p:spPr>
          <p:txBody>
            <a:bodyPr wrap="square">
              <a:spAutoFit/>
            </a:bodyPr>
            <a:lstStyle/>
            <a:p>
              <a:r>
                <a:rPr lang="da-DK" dirty="0" err="1">
                  <a:solidFill>
                    <a:srgbClr val="656D7A"/>
                  </a:solidFill>
                  <a:latin typeface="+mj-lt"/>
                </a:rPr>
                <a:t>Employees</a:t>
              </a:r>
              <a:r>
                <a:rPr lang="da-DK" sz="1600" dirty="0">
                  <a:solidFill>
                    <a:srgbClr val="656D7A"/>
                  </a:solidFill>
                  <a:latin typeface="+mj-lt"/>
                </a:rPr>
                <a:t> </a:t>
              </a:r>
              <a:endParaRPr lang="en-US" sz="1600" dirty="0">
                <a:solidFill>
                  <a:srgbClr val="656D7A"/>
                </a:solidFill>
                <a:latin typeface="+mj-lt"/>
              </a:endParaRPr>
            </a:p>
          </p:txBody>
        </p:sp>
        <p:grpSp>
          <p:nvGrpSpPr>
            <p:cNvPr id="60" name="Group 59">
              <a:extLst>
                <a:ext uri="{FF2B5EF4-FFF2-40B4-BE49-F238E27FC236}">
                  <a16:creationId xmlns:a16="http://schemas.microsoft.com/office/drawing/2014/main" id="{4CD434D8-EB1A-412A-B456-9B4BD90E9286}"/>
                </a:ext>
              </a:extLst>
            </p:cNvPr>
            <p:cNvGrpSpPr/>
            <p:nvPr/>
          </p:nvGrpSpPr>
          <p:grpSpPr>
            <a:xfrm>
              <a:off x="5472807" y="1427585"/>
              <a:ext cx="504056" cy="1188088"/>
              <a:chOff x="8177088" y="2125712"/>
              <a:chExt cx="1009650" cy="2379802"/>
            </a:xfrm>
          </p:grpSpPr>
          <p:sp>
            <p:nvSpPr>
              <p:cNvPr id="67" name="Freeform: Shape 66">
                <a:extLst>
                  <a:ext uri="{FF2B5EF4-FFF2-40B4-BE49-F238E27FC236}">
                    <a16:creationId xmlns:a16="http://schemas.microsoft.com/office/drawing/2014/main" id="{45ED3C00-FFDD-4F9A-8DC9-22EF0F560E8B}"/>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solidFill>
                <a:srgbClr val="656D7A"/>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0DAE1254-8DFB-4EBE-9EE5-B0E9A2378636}"/>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solidFill>
                <a:srgbClr val="656D7A"/>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ADF4339A-5E2E-41F2-BFED-E3C00E70F497}"/>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solidFill>
                <a:srgbClr val="E45635"/>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034FC856-689F-46FA-B508-0454B6CFA933}"/>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solidFill>
                <a:srgbClr val="E45635"/>
              </a:solidFill>
              <a:ln w="9525" cap="flat">
                <a:noFill/>
                <a:prstDash val="solid"/>
                <a:miter/>
              </a:ln>
            </p:spPr>
            <p:txBody>
              <a:bodyPr rtlCol="0" anchor="ctr"/>
              <a:lstStyle/>
              <a:p>
                <a:endParaRPr lang="en-US"/>
              </a:p>
            </p:txBody>
          </p:sp>
        </p:grpSp>
        <p:grpSp>
          <p:nvGrpSpPr>
            <p:cNvPr id="61" name="Group 60">
              <a:extLst>
                <a:ext uri="{FF2B5EF4-FFF2-40B4-BE49-F238E27FC236}">
                  <a16:creationId xmlns:a16="http://schemas.microsoft.com/office/drawing/2014/main" id="{39C6A7C0-1816-4184-801C-30F471E6535F}"/>
                </a:ext>
              </a:extLst>
            </p:cNvPr>
            <p:cNvGrpSpPr/>
            <p:nvPr/>
          </p:nvGrpSpPr>
          <p:grpSpPr>
            <a:xfrm>
              <a:off x="6192887" y="1499593"/>
              <a:ext cx="448897" cy="1120180"/>
              <a:chOff x="7459614" y="2920406"/>
              <a:chExt cx="556686" cy="1389158"/>
            </a:xfrm>
            <a:solidFill>
              <a:srgbClr val="656D7A"/>
            </a:solidFill>
          </p:grpSpPr>
          <p:sp>
            <p:nvSpPr>
              <p:cNvPr id="62" name="Freeform: Shape 61">
                <a:extLst>
                  <a:ext uri="{FF2B5EF4-FFF2-40B4-BE49-F238E27FC236}">
                    <a16:creationId xmlns:a16="http://schemas.microsoft.com/office/drawing/2014/main" id="{9B0E830E-6089-4DBE-9128-53E4D1EF115C}"/>
                  </a:ext>
                </a:extLst>
              </p:cNvPr>
              <p:cNvSpPr/>
              <p:nvPr/>
            </p:nvSpPr>
            <p:spPr>
              <a:xfrm>
                <a:off x="7604352" y="3928355"/>
                <a:ext cx="127070" cy="381209"/>
              </a:xfrm>
              <a:custGeom>
                <a:avLst/>
                <a:gdLst>
                  <a:gd name="connsiteX0" fmla="*/ 5034 w 127069"/>
                  <a:gd name="connsiteY0" fmla="*/ 4671 h 381208"/>
                  <a:gd name="connsiteX1" fmla="*/ 4538 w 127069"/>
                  <a:gd name="connsiteY1" fmla="*/ 4538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23030 h 381208"/>
                  <a:gd name="connsiteX6" fmla="*/ 24809 w 127069"/>
                  <a:gd name="connsiteY6" fmla="*/ 9766 h 381208"/>
                  <a:gd name="connsiteX7" fmla="*/ 5034 w 127069"/>
                  <a:gd name="connsiteY7" fmla="*/ 4671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5034" y="4671"/>
                    </a:moveTo>
                    <a:cubicBezTo>
                      <a:pt x="4871" y="4623"/>
                      <a:pt x="4702" y="4581"/>
                      <a:pt x="4538" y="4538"/>
                    </a:cubicBezTo>
                    <a:lnTo>
                      <a:pt x="4538" y="316839"/>
                    </a:lnTo>
                    <a:cubicBezTo>
                      <a:pt x="4538" y="350258"/>
                      <a:pt x="31628" y="377348"/>
                      <a:pt x="65048" y="377348"/>
                    </a:cubicBezTo>
                    <a:cubicBezTo>
                      <a:pt x="98455" y="377348"/>
                      <a:pt x="125557" y="350258"/>
                      <a:pt x="125557" y="316839"/>
                    </a:cubicBezTo>
                    <a:lnTo>
                      <a:pt x="125557" y="23030"/>
                    </a:lnTo>
                    <a:cubicBezTo>
                      <a:pt x="95720" y="22201"/>
                      <a:pt x="59106" y="17778"/>
                      <a:pt x="24809" y="9766"/>
                    </a:cubicBezTo>
                    <a:cubicBezTo>
                      <a:pt x="18104" y="8199"/>
                      <a:pt x="11485" y="6511"/>
                      <a:pt x="5034" y="467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1640A325-7A5D-49AA-AB31-F989A459F4A0}"/>
                  </a:ext>
                </a:extLst>
              </p:cNvPr>
              <p:cNvSpPr/>
              <p:nvPr/>
            </p:nvSpPr>
            <p:spPr>
              <a:xfrm>
                <a:off x="7745539" y="3928355"/>
                <a:ext cx="127070" cy="381209"/>
              </a:xfrm>
              <a:custGeom>
                <a:avLst/>
                <a:gdLst>
                  <a:gd name="connsiteX0" fmla="*/ 105292 w 127069"/>
                  <a:gd name="connsiteY0" fmla="*/ 9766 h 381208"/>
                  <a:gd name="connsiteX1" fmla="*/ 4538 w 127069"/>
                  <a:gd name="connsiteY1" fmla="*/ 23030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4538 h 381208"/>
                  <a:gd name="connsiteX6" fmla="*/ 125067 w 127069"/>
                  <a:gd name="connsiteY6" fmla="*/ 4671 h 381208"/>
                  <a:gd name="connsiteX7" fmla="*/ 105292 w 127069"/>
                  <a:gd name="connsiteY7" fmla="*/ 9766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105292" y="9766"/>
                    </a:moveTo>
                    <a:cubicBezTo>
                      <a:pt x="70996" y="17778"/>
                      <a:pt x="34375" y="22201"/>
                      <a:pt x="4538" y="23030"/>
                    </a:cubicBezTo>
                    <a:lnTo>
                      <a:pt x="4538" y="316839"/>
                    </a:lnTo>
                    <a:cubicBezTo>
                      <a:pt x="4538" y="350258"/>
                      <a:pt x="31628" y="377348"/>
                      <a:pt x="65048" y="377348"/>
                    </a:cubicBezTo>
                    <a:cubicBezTo>
                      <a:pt x="98455" y="377348"/>
                      <a:pt x="125557" y="350258"/>
                      <a:pt x="125557" y="316839"/>
                    </a:cubicBezTo>
                    <a:lnTo>
                      <a:pt x="125557" y="4538"/>
                    </a:lnTo>
                    <a:cubicBezTo>
                      <a:pt x="125394" y="4587"/>
                      <a:pt x="125224" y="4629"/>
                      <a:pt x="125067" y="4671"/>
                    </a:cubicBezTo>
                    <a:cubicBezTo>
                      <a:pt x="118610" y="6517"/>
                      <a:pt x="111997" y="8199"/>
                      <a:pt x="105292" y="9766"/>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4C5258C7-66D7-4922-BA08-5538B39B38D4}"/>
                  </a:ext>
                </a:extLst>
              </p:cNvPr>
              <p:cNvSpPr/>
              <p:nvPr/>
            </p:nvSpPr>
            <p:spPr>
              <a:xfrm>
                <a:off x="7661183" y="3207675"/>
                <a:ext cx="157324" cy="90764"/>
              </a:xfrm>
              <a:custGeom>
                <a:avLst/>
                <a:gdLst>
                  <a:gd name="connsiteX0" fmla="*/ 4538 w 157324"/>
                  <a:gd name="connsiteY0" fmla="*/ 13938 h 90763"/>
                  <a:gd name="connsiteX1" fmla="*/ 4653 w 157324"/>
                  <a:gd name="connsiteY1" fmla="*/ 14252 h 90763"/>
                  <a:gd name="connsiteX2" fmla="*/ 21838 w 157324"/>
                  <a:gd name="connsiteY2" fmla="*/ 49668 h 90763"/>
                  <a:gd name="connsiteX3" fmla="*/ 57817 w 157324"/>
                  <a:gd name="connsiteY3" fmla="*/ 84171 h 90763"/>
                  <a:gd name="connsiteX4" fmla="*/ 78813 w 157324"/>
                  <a:gd name="connsiteY4" fmla="*/ 89369 h 90763"/>
                  <a:gd name="connsiteX5" fmla="*/ 99810 w 157324"/>
                  <a:gd name="connsiteY5" fmla="*/ 84171 h 90763"/>
                  <a:gd name="connsiteX6" fmla="*/ 135795 w 157324"/>
                  <a:gd name="connsiteY6" fmla="*/ 49668 h 90763"/>
                  <a:gd name="connsiteX7" fmla="*/ 152980 w 157324"/>
                  <a:gd name="connsiteY7" fmla="*/ 14252 h 90763"/>
                  <a:gd name="connsiteX8" fmla="*/ 153089 w 157324"/>
                  <a:gd name="connsiteY8" fmla="*/ 13938 h 90763"/>
                  <a:gd name="connsiteX9" fmla="*/ 78819 w 157324"/>
                  <a:gd name="connsiteY9" fmla="*/ 4541 h 90763"/>
                  <a:gd name="connsiteX10" fmla="*/ 4538 w 157324"/>
                  <a:gd name="connsiteY10" fmla="*/ 13938 h 9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324" h="90763">
                    <a:moveTo>
                      <a:pt x="4538" y="13938"/>
                    </a:moveTo>
                    <a:cubicBezTo>
                      <a:pt x="4575" y="14047"/>
                      <a:pt x="4617" y="14149"/>
                      <a:pt x="4653" y="14252"/>
                    </a:cubicBezTo>
                    <a:cubicBezTo>
                      <a:pt x="8883" y="26536"/>
                      <a:pt x="14692" y="38801"/>
                      <a:pt x="21838" y="49668"/>
                    </a:cubicBezTo>
                    <a:cubicBezTo>
                      <a:pt x="31949" y="65171"/>
                      <a:pt x="44444" y="77575"/>
                      <a:pt x="57817" y="84171"/>
                    </a:cubicBezTo>
                    <a:cubicBezTo>
                      <a:pt x="64648" y="87541"/>
                      <a:pt x="71716" y="89423"/>
                      <a:pt x="78813" y="89369"/>
                    </a:cubicBezTo>
                    <a:cubicBezTo>
                      <a:pt x="85911" y="89423"/>
                      <a:pt x="92973" y="87541"/>
                      <a:pt x="99810" y="84171"/>
                    </a:cubicBezTo>
                    <a:cubicBezTo>
                      <a:pt x="113183" y="77575"/>
                      <a:pt x="125678" y="65171"/>
                      <a:pt x="135795" y="49668"/>
                    </a:cubicBezTo>
                    <a:cubicBezTo>
                      <a:pt x="142941" y="38801"/>
                      <a:pt x="148750" y="26536"/>
                      <a:pt x="152980" y="14252"/>
                    </a:cubicBezTo>
                    <a:cubicBezTo>
                      <a:pt x="153016" y="14149"/>
                      <a:pt x="153058" y="14040"/>
                      <a:pt x="153089" y="13938"/>
                    </a:cubicBezTo>
                    <a:cubicBezTo>
                      <a:pt x="130289" y="7741"/>
                      <a:pt x="105474" y="4444"/>
                      <a:pt x="78819" y="4541"/>
                    </a:cubicBezTo>
                    <a:cubicBezTo>
                      <a:pt x="52153" y="4438"/>
                      <a:pt x="27338" y="7741"/>
                      <a:pt x="4538" y="1393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593821C6-70CF-4DDF-A307-AC18263DA4AF}"/>
                  </a:ext>
                </a:extLst>
              </p:cNvPr>
              <p:cNvSpPr/>
              <p:nvPr/>
            </p:nvSpPr>
            <p:spPr>
              <a:xfrm>
                <a:off x="7459614" y="3220529"/>
                <a:ext cx="556686" cy="720061"/>
              </a:xfrm>
              <a:custGeom>
                <a:avLst/>
                <a:gdLst>
                  <a:gd name="connsiteX0" fmla="*/ 521173 w 556685"/>
                  <a:gd name="connsiteY0" fmla="*/ 168543 h 720060"/>
                  <a:gd name="connsiteX1" fmla="*/ 443794 w 556685"/>
                  <a:gd name="connsiteY1" fmla="*/ 48559 h 720060"/>
                  <a:gd name="connsiteX2" fmla="*/ 370208 w 556685"/>
                  <a:gd name="connsiteY2" fmla="*/ 5839 h 720060"/>
                  <a:gd name="connsiteX3" fmla="*/ 366281 w 556685"/>
                  <a:gd name="connsiteY3" fmla="*/ 4538 h 720060"/>
                  <a:gd name="connsiteX4" fmla="*/ 366257 w 556685"/>
                  <a:gd name="connsiteY4" fmla="*/ 4605 h 720060"/>
                  <a:gd name="connsiteX5" fmla="*/ 347481 w 556685"/>
                  <a:gd name="connsiteY5" fmla="*/ 43434 h 720060"/>
                  <a:gd name="connsiteX6" fmla="*/ 320100 w 556685"/>
                  <a:gd name="connsiteY6" fmla="*/ 73803 h 720060"/>
                  <a:gd name="connsiteX7" fmla="*/ 280382 w 556685"/>
                  <a:gd name="connsiteY7" fmla="*/ 88610 h 720060"/>
                  <a:gd name="connsiteX8" fmla="*/ 240670 w 556685"/>
                  <a:gd name="connsiteY8" fmla="*/ 73803 h 720060"/>
                  <a:gd name="connsiteX9" fmla="*/ 213283 w 556685"/>
                  <a:gd name="connsiteY9" fmla="*/ 43434 h 720060"/>
                  <a:gd name="connsiteX10" fmla="*/ 194507 w 556685"/>
                  <a:gd name="connsiteY10" fmla="*/ 4611 h 720060"/>
                  <a:gd name="connsiteX11" fmla="*/ 194483 w 556685"/>
                  <a:gd name="connsiteY11" fmla="*/ 4538 h 720060"/>
                  <a:gd name="connsiteX12" fmla="*/ 190423 w 556685"/>
                  <a:gd name="connsiteY12" fmla="*/ 5894 h 720060"/>
                  <a:gd name="connsiteX13" fmla="*/ 117648 w 556685"/>
                  <a:gd name="connsiteY13" fmla="*/ 47875 h 720060"/>
                  <a:gd name="connsiteX14" fmla="*/ 19968 w 556685"/>
                  <a:gd name="connsiteY14" fmla="*/ 241934 h 720060"/>
                  <a:gd name="connsiteX15" fmla="*/ 4538 w 556685"/>
                  <a:gd name="connsiteY15" fmla="*/ 458316 h 720060"/>
                  <a:gd name="connsiteX16" fmla="*/ 4593 w 556685"/>
                  <a:gd name="connsiteY16" fmla="*/ 496939 h 720060"/>
                  <a:gd name="connsiteX17" fmla="*/ 43930 w 556685"/>
                  <a:gd name="connsiteY17" fmla="*/ 536270 h 720060"/>
                  <a:gd name="connsiteX18" fmla="*/ 83273 w 556685"/>
                  <a:gd name="connsiteY18" fmla="*/ 496939 h 720060"/>
                  <a:gd name="connsiteX19" fmla="*/ 83206 w 556685"/>
                  <a:gd name="connsiteY19" fmla="*/ 458316 h 720060"/>
                  <a:gd name="connsiteX20" fmla="*/ 113673 w 556685"/>
                  <a:gd name="connsiteY20" fmla="*/ 194967 h 720060"/>
                  <a:gd name="connsiteX21" fmla="*/ 138948 w 556685"/>
                  <a:gd name="connsiteY21" fmla="*/ 142505 h 720060"/>
                  <a:gd name="connsiteX22" fmla="*/ 159484 w 556685"/>
                  <a:gd name="connsiteY22" fmla="*/ 292333 h 720060"/>
                  <a:gd name="connsiteX23" fmla="*/ 124419 w 556685"/>
                  <a:gd name="connsiteY23" fmla="*/ 417962 h 720060"/>
                  <a:gd name="connsiteX24" fmla="*/ 122356 w 556685"/>
                  <a:gd name="connsiteY24" fmla="*/ 429144 h 720060"/>
                  <a:gd name="connsiteX25" fmla="*/ 107313 w 556685"/>
                  <a:gd name="connsiteY25" fmla="*/ 494597 h 720060"/>
                  <a:gd name="connsiteX26" fmla="*/ 72442 w 556685"/>
                  <a:gd name="connsiteY26" fmla="*/ 646312 h 720060"/>
                  <a:gd name="connsiteX27" fmla="*/ 149271 w 556685"/>
                  <a:gd name="connsiteY27" fmla="*/ 699730 h 720060"/>
                  <a:gd name="connsiteX28" fmla="*/ 149331 w 556685"/>
                  <a:gd name="connsiteY28" fmla="*/ 699748 h 720060"/>
                  <a:gd name="connsiteX29" fmla="*/ 177286 w 556685"/>
                  <a:gd name="connsiteY29" fmla="*/ 707039 h 720060"/>
                  <a:gd name="connsiteX30" fmla="*/ 270289 w 556685"/>
                  <a:gd name="connsiteY30" fmla="*/ 718778 h 720060"/>
                  <a:gd name="connsiteX31" fmla="*/ 280376 w 556685"/>
                  <a:gd name="connsiteY31" fmla="*/ 718923 h 720060"/>
                  <a:gd name="connsiteX32" fmla="*/ 290457 w 556685"/>
                  <a:gd name="connsiteY32" fmla="*/ 718778 h 720060"/>
                  <a:gd name="connsiteX33" fmla="*/ 383466 w 556685"/>
                  <a:gd name="connsiteY33" fmla="*/ 707039 h 720060"/>
                  <a:gd name="connsiteX34" fmla="*/ 411421 w 556685"/>
                  <a:gd name="connsiteY34" fmla="*/ 699748 h 720060"/>
                  <a:gd name="connsiteX35" fmla="*/ 411476 w 556685"/>
                  <a:gd name="connsiteY35" fmla="*/ 699730 h 720060"/>
                  <a:gd name="connsiteX36" fmla="*/ 488310 w 556685"/>
                  <a:gd name="connsiteY36" fmla="*/ 646306 h 720060"/>
                  <a:gd name="connsiteX37" fmla="*/ 453403 w 556685"/>
                  <a:gd name="connsiteY37" fmla="*/ 494403 h 720060"/>
                  <a:gd name="connsiteX38" fmla="*/ 438402 w 556685"/>
                  <a:gd name="connsiteY38" fmla="*/ 429126 h 720060"/>
                  <a:gd name="connsiteX39" fmla="*/ 436339 w 556685"/>
                  <a:gd name="connsiteY39" fmla="*/ 417968 h 720060"/>
                  <a:gd name="connsiteX40" fmla="*/ 401286 w 556685"/>
                  <a:gd name="connsiteY40" fmla="*/ 292327 h 720060"/>
                  <a:gd name="connsiteX41" fmla="*/ 421805 w 556685"/>
                  <a:gd name="connsiteY41" fmla="*/ 142542 h 720060"/>
                  <a:gd name="connsiteX42" fmla="*/ 463544 w 556685"/>
                  <a:gd name="connsiteY42" fmla="*/ 256832 h 720060"/>
                  <a:gd name="connsiteX43" fmla="*/ 477540 w 556685"/>
                  <a:gd name="connsiteY43" fmla="*/ 458340 h 720060"/>
                  <a:gd name="connsiteX44" fmla="*/ 477491 w 556685"/>
                  <a:gd name="connsiteY44" fmla="*/ 496939 h 720060"/>
                  <a:gd name="connsiteX45" fmla="*/ 516822 w 556685"/>
                  <a:gd name="connsiteY45" fmla="*/ 536264 h 720060"/>
                  <a:gd name="connsiteX46" fmla="*/ 556147 w 556685"/>
                  <a:gd name="connsiteY46" fmla="*/ 496939 h 720060"/>
                  <a:gd name="connsiteX47" fmla="*/ 556208 w 556685"/>
                  <a:gd name="connsiteY47" fmla="*/ 458340 h 720060"/>
                  <a:gd name="connsiteX48" fmla="*/ 521173 w 556685"/>
                  <a:gd name="connsiteY48" fmla="*/ 168543 h 72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56685" h="720060">
                    <a:moveTo>
                      <a:pt x="521173" y="168543"/>
                    </a:moveTo>
                    <a:cubicBezTo>
                      <a:pt x="505047" y="123366"/>
                      <a:pt x="480759" y="80961"/>
                      <a:pt x="443794" y="48559"/>
                    </a:cubicBezTo>
                    <a:cubicBezTo>
                      <a:pt x="435794" y="40166"/>
                      <a:pt x="412825" y="19526"/>
                      <a:pt x="370208" y="5839"/>
                    </a:cubicBezTo>
                    <a:cubicBezTo>
                      <a:pt x="368907" y="5397"/>
                      <a:pt x="367594" y="4968"/>
                      <a:pt x="366281" y="4538"/>
                    </a:cubicBezTo>
                    <a:cubicBezTo>
                      <a:pt x="366275" y="4556"/>
                      <a:pt x="366263" y="4581"/>
                      <a:pt x="366257" y="4605"/>
                    </a:cubicBezTo>
                    <a:cubicBezTo>
                      <a:pt x="361682" y="18068"/>
                      <a:pt x="355329" y="31404"/>
                      <a:pt x="347481" y="43434"/>
                    </a:cubicBezTo>
                    <a:cubicBezTo>
                      <a:pt x="339754" y="55203"/>
                      <a:pt x="330532" y="65810"/>
                      <a:pt x="320100" y="73803"/>
                    </a:cubicBezTo>
                    <a:cubicBezTo>
                      <a:pt x="308307" y="82837"/>
                      <a:pt x="294965" y="88525"/>
                      <a:pt x="280382" y="88610"/>
                    </a:cubicBezTo>
                    <a:cubicBezTo>
                      <a:pt x="265805" y="88525"/>
                      <a:pt x="252457" y="82837"/>
                      <a:pt x="240670" y="73803"/>
                    </a:cubicBezTo>
                    <a:cubicBezTo>
                      <a:pt x="230232" y="65810"/>
                      <a:pt x="221010" y="55203"/>
                      <a:pt x="213283" y="43434"/>
                    </a:cubicBezTo>
                    <a:cubicBezTo>
                      <a:pt x="205435" y="31404"/>
                      <a:pt x="199082" y="18068"/>
                      <a:pt x="194507" y="4611"/>
                    </a:cubicBezTo>
                    <a:cubicBezTo>
                      <a:pt x="194501" y="4587"/>
                      <a:pt x="194489" y="4562"/>
                      <a:pt x="194483" y="4538"/>
                    </a:cubicBezTo>
                    <a:cubicBezTo>
                      <a:pt x="193122" y="4980"/>
                      <a:pt x="191766" y="5428"/>
                      <a:pt x="190423" y="5894"/>
                    </a:cubicBezTo>
                    <a:cubicBezTo>
                      <a:pt x="148998" y="19218"/>
                      <a:pt x="126192" y="39101"/>
                      <a:pt x="117648" y="47875"/>
                    </a:cubicBezTo>
                    <a:cubicBezTo>
                      <a:pt x="60739" y="97595"/>
                      <a:pt x="34091" y="169432"/>
                      <a:pt x="19968" y="241934"/>
                    </a:cubicBezTo>
                    <a:cubicBezTo>
                      <a:pt x="5603" y="316803"/>
                      <a:pt x="4581" y="394811"/>
                      <a:pt x="4538" y="458316"/>
                    </a:cubicBezTo>
                    <a:cubicBezTo>
                      <a:pt x="4538" y="471960"/>
                      <a:pt x="4605" y="484903"/>
                      <a:pt x="4593" y="496939"/>
                    </a:cubicBezTo>
                    <a:cubicBezTo>
                      <a:pt x="4593" y="518661"/>
                      <a:pt x="22201" y="536270"/>
                      <a:pt x="43930" y="536270"/>
                    </a:cubicBezTo>
                    <a:cubicBezTo>
                      <a:pt x="65653" y="536270"/>
                      <a:pt x="83273" y="518655"/>
                      <a:pt x="83273" y="496939"/>
                    </a:cubicBezTo>
                    <a:cubicBezTo>
                      <a:pt x="83261" y="484655"/>
                      <a:pt x="83194" y="471724"/>
                      <a:pt x="83206" y="458316"/>
                    </a:cubicBezTo>
                    <a:cubicBezTo>
                      <a:pt x="82989" y="375303"/>
                      <a:pt x="85960" y="271759"/>
                      <a:pt x="113673" y="194967"/>
                    </a:cubicBezTo>
                    <a:cubicBezTo>
                      <a:pt x="120637" y="175416"/>
                      <a:pt x="129030" y="157839"/>
                      <a:pt x="138948" y="142505"/>
                    </a:cubicBezTo>
                    <a:cubicBezTo>
                      <a:pt x="151406" y="193182"/>
                      <a:pt x="163067" y="253794"/>
                      <a:pt x="159484" y="292333"/>
                    </a:cubicBezTo>
                    <a:cubicBezTo>
                      <a:pt x="153657" y="355050"/>
                      <a:pt x="132031" y="359201"/>
                      <a:pt x="124419" y="417962"/>
                    </a:cubicBezTo>
                    <a:cubicBezTo>
                      <a:pt x="123572" y="421042"/>
                      <a:pt x="122888" y="424763"/>
                      <a:pt x="122356" y="429144"/>
                    </a:cubicBezTo>
                    <a:lnTo>
                      <a:pt x="107313" y="494597"/>
                    </a:lnTo>
                    <a:lnTo>
                      <a:pt x="72442" y="646312"/>
                    </a:lnTo>
                    <a:cubicBezTo>
                      <a:pt x="72442" y="667442"/>
                      <a:pt x="105141" y="686460"/>
                      <a:pt x="149271" y="699730"/>
                    </a:cubicBezTo>
                    <a:cubicBezTo>
                      <a:pt x="149289" y="699736"/>
                      <a:pt x="149313" y="699742"/>
                      <a:pt x="149331" y="699748"/>
                    </a:cubicBezTo>
                    <a:cubicBezTo>
                      <a:pt x="158244" y="702422"/>
                      <a:pt x="167623" y="704861"/>
                      <a:pt x="177286" y="707039"/>
                    </a:cubicBezTo>
                    <a:cubicBezTo>
                      <a:pt x="207232" y="713792"/>
                      <a:pt x="239956" y="718003"/>
                      <a:pt x="270289" y="718778"/>
                    </a:cubicBezTo>
                    <a:cubicBezTo>
                      <a:pt x="273684" y="718863"/>
                      <a:pt x="277048" y="718923"/>
                      <a:pt x="280376" y="718923"/>
                    </a:cubicBezTo>
                    <a:cubicBezTo>
                      <a:pt x="283698" y="718923"/>
                      <a:pt x="287062" y="718863"/>
                      <a:pt x="290457" y="718778"/>
                    </a:cubicBezTo>
                    <a:cubicBezTo>
                      <a:pt x="320802" y="718003"/>
                      <a:pt x="353520" y="713792"/>
                      <a:pt x="383466" y="707039"/>
                    </a:cubicBezTo>
                    <a:cubicBezTo>
                      <a:pt x="393135" y="704861"/>
                      <a:pt x="402514" y="702422"/>
                      <a:pt x="411421" y="699748"/>
                    </a:cubicBezTo>
                    <a:cubicBezTo>
                      <a:pt x="411439" y="699742"/>
                      <a:pt x="411457" y="699736"/>
                      <a:pt x="411476" y="699730"/>
                    </a:cubicBezTo>
                    <a:cubicBezTo>
                      <a:pt x="455605" y="686460"/>
                      <a:pt x="488310" y="667442"/>
                      <a:pt x="488310" y="646306"/>
                    </a:cubicBezTo>
                    <a:lnTo>
                      <a:pt x="453403" y="494403"/>
                    </a:lnTo>
                    <a:lnTo>
                      <a:pt x="438402" y="429126"/>
                    </a:lnTo>
                    <a:cubicBezTo>
                      <a:pt x="437870" y="424757"/>
                      <a:pt x="437180" y="421048"/>
                      <a:pt x="436339" y="417968"/>
                    </a:cubicBezTo>
                    <a:cubicBezTo>
                      <a:pt x="428739" y="359195"/>
                      <a:pt x="407101" y="355044"/>
                      <a:pt x="401286" y="292327"/>
                    </a:cubicBezTo>
                    <a:cubicBezTo>
                      <a:pt x="397704" y="253800"/>
                      <a:pt x="409352" y="193212"/>
                      <a:pt x="421805" y="142542"/>
                    </a:cubicBezTo>
                    <a:cubicBezTo>
                      <a:pt x="441482" y="173105"/>
                      <a:pt x="455127" y="212551"/>
                      <a:pt x="463544" y="256832"/>
                    </a:cubicBezTo>
                    <a:cubicBezTo>
                      <a:pt x="476215" y="322351"/>
                      <a:pt x="477582" y="395997"/>
                      <a:pt x="477540" y="458340"/>
                    </a:cubicBezTo>
                    <a:cubicBezTo>
                      <a:pt x="477540" y="471761"/>
                      <a:pt x="477491" y="484667"/>
                      <a:pt x="477491" y="496939"/>
                    </a:cubicBezTo>
                    <a:cubicBezTo>
                      <a:pt x="477491" y="518661"/>
                      <a:pt x="495087" y="536264"/>
                      <a:pt x="516822" y="536264"/>
                    </a:cubicBezTo>
                    <a:cubicBezTo>
                      <a:pt x="538545" y="536264"/>
                      <a:pt x="556147" y="518661"/>
                      <a:pt x="556147" y="496939"/>
                    </a:cubicBezTo>
                    <a:cubicBezTo>
                      <a:pt x="556147" y="484897"/>
                      <a:pt x="556196" y="471960"/>
                      <a:pt x="556208" y="458340"/>
                    </a:cubicBezTo>
                    <a:cubicBezTo>
                      <a:pt x="555996" y="373554"/>
                      <a:pt x="554719" y="263451"/>
                      <a:pt x="521173" y="168543"/>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0EC53408-0991-406E-A628-88828608099E}"/>
                  </a:ext>
                </a:extLst>
              </p:cNvPr>
              <p:cNvSpPr/>
              <p:nvPr/>
            </p:nvSpPr>
            <p:spPr>
              <a:xfrm>
                <a:off x="7608397" y="2920406"/>
                <a:ext cx="260190" cy="260190"/>
              </a:xfrm>
              <a:custGeom>
                <a:avLst/>
                <a:gdLst>
                  <a:gd name="connsiteX0" fmla="*/ 102790 w 260190"/>
                  <a:gd name="connsiteY0" fmla="*/ 255334 h 260189"/>
                  <a:gd name="connsiteX1" fmla="*/ 208052 w 260190"/>
                  <a:gd name="connsiteY1" fmla="*/ 233019 h 260189"/>
                  <a:gd name="connsiteX2" fmla="*/ 217940 w 260190"/>
                  <a:gd name="connsiteY2" fmla="*/ 224801 h 260189"/>
                  <a:gd name="connsiteX3" fmla="*/ 255334 w 260190"/>
                  <a:gd name="connsiteY3" fmla="*/ 160407 h 260189"/>
                  <a:gd name="connsiteX4" fmla="*/ 160419 w 260190"/>
                  <a:gd name="connsiteY4" fmla="*/ 7876 h 260189"/>
                  <a:gd name="connsiteX5" fmla="*/ 7869 w 260190"/>
                  <a:gd name="connsiteY5" fmla="*/ 102790 h 260189"/>
                  <a:gd name="connsiteX6" fmla="*/ 45300 w 260190"/>
                  <a:gd name="connsiteY6" fmla="*/ 224723 h 260189"/>
                  <a:gd name="connsiteX7" fmla="*/ 55151 w 260190"/>
                  <a:gd name="connsiteY7" fmla="*/ 232994 h 260189"/>
                  <a:gd name="connsiteX8" fmla="*/ 102790 w 260190"/>
                  <a:gd name="connsiteY8" fmla="*/ 255334 h 26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190" h="260189">
                    <a:moveTo>
                      <a:pt x="102790" y="255334"/>
                    </a:moveTo>
                    <a:cubicBezTo>
                      <a:pt x="140929" y="264211"/>
                      <a:pt x="179038" y="254868"/>
                      <a:pt x="208052" y="233019"/>
                    </a:cubicBezTo>
                    <a:cubicBezTo>
                      <a:pt x="211471" y="230441"/>
                      <a:pt x="214781" y="227718"/>
                      <a:pt x="217940" y="224801"/>
                    </a:cubicBezTo>
                    <a:cubicBezTo>
                      <a:pt x="235947" y="208149"/>
                      <a:pt x="249344" y="186112"/>
                      <a:pt x="255334" y="160407"/>
                    </a:cubicBezTo>
                    <a:cubicBezTo>
                      <a:pt x="271236" y="92080"/>
                      <a:pt x="228741" y="23790"/>
                      <a:pt x="160419" y="7876"/>
                    </a:cubicBezTo>
                    <a:cubicBezTo>
                      <a:pt x="92086" y="-8032"/>
                      <a:pt x="23789" y="34457"/>
                      <a:pt x="7869" y="102790"/>
                    </a:cubicBezTo>
                    <a:cubicBezTo>
                      <a:pt x="-2847" y="148808"/>
                      <a:pt x="12994" y="194722"/>
                      <a:pt x="45300" y="224723"/>
                    </a:cubicBezTo>
                    <a:cubicBezTo>
                      <a:pt x="48441" y="227633"/>
                      <a:pt x="51714" y="230399"/>
                      <a:pt x="55151" y="232994"/>
                    </a:cubicBezTo>
                    <a:cubicBezTo>
                      <a:pt x="68899" y="243372"/>
                      <a:pt x="84928" y="251177"/>
                      <a:pt x="102790" y="255334"/>
                    </a:cubicBezTo>
                    <a:close/>
                  </a:path>
                </a:pathLst>
              </a:custGeom>
              <a:solidFill>
                <a:srgbClr val="E45635"/>
              </a:solidFill>
              <a:ln w="9525" cap="flat">
                <a:noFill/>
                <a:prstDash val="solid"/>
                <a:miter/>
              </a:ln>
            </p:spPr>
            <p:txBody>
              <a:bodyPr rtlCol="0" anchor="ctr"/>
              <a:lstStyle/>
              <a:p>
                <a:endParaRPr lang="en-US"/>
              </a:p>
            </p:txBody>
          </p:sp>
        </p:grpSp>
      </p:grpSp>
      <p:grpSp>
        <p:nvGrpSpPr>
          <p:cNvPr id="87" name="Group 86">
            <a:extLst>
              <a:ext uri="{FF2B5EF4-FFF2-40B4-BE49-F238E27FC236}">
                <a16:creationId xmlns:a16="http://schemas.microsoft.com/office/drawing/2014/main" id="{2D9E2006-8E30-4E3A-8310-F2ECFFDB5E7D}"/>
              </a:ext>
            </a:extLst>
          </p:cNvPr>
          <p:cNvGrpSpPr/>
          <p:nvPr/>
        </p:nvGrpSpPr>
        <p:grpSpPr>
          <a:xfrm>
            <a:off x="839417" y="4479968"/>
            <a:ext cx="2032292" cy="1688040"/>
            <a:chOff x="9285409" y="1462510"/>
            <a:chExt cx="1636048" cy="2227746"/>
          </a:xfrm>
        </p:grpSpPr>
        <p:grpSp>
          <p:nvGrpSpPr>
            <p:cNvPr id="88" name="Group 87">
              <a:extLst>
                <a:ext uri="{FF2B5EF4-FFF2-40B4-BE49-F238E27FC236}">
                  <a16:creationId xmlns:a16="http://schemas.microsoft.com/office/drawing/2014/main" id="{0CD1211C-DCC7-4252-B31A-96B528B54FC2}"/>
                </a:ext>
              </a:extLst>
            </p:cNvPr>
            <p:cNvGrpSpPr/>
            <p:nvPr/>
          </p:nvGrpSpPr>
          <p:grpSpPr>
            <a:xfrm>
              <a:off x="9937303" y="1462510"/>
              <a:ext cx="504056" cy="1152050"/>
              <a:chOff x="10625360" y="1477640"/>
              <a:chExt cx="990600" cy="2264074"/>
            </a:xfrm>
          </p:grpSpPr>
          <p:sp>
            <p:nvSpPr>
              <p:cNvPr id="93" name="Freeform: Shape 92">
                <a:extLst>
                  <a:ext uri="{FF2B5EF4-FFF2-40B4-BE49-F238E27FC236}">
                    <a16:creationId xmlns:a16="http://schemas.microsoft.com/office/drawing/2014/main" id="{8CB5D7A2-0B84-4705-A003-FE539A1D8766}"/>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solidFill>
                <a:srgbClr val="656D7A"/>
              </a:solid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FF99576-B2C0-4AC1-B365-E7ED0D49ADCB}"/>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solidFill>
                <a:srgbClr val="E45635"/>
              </a:solidFill>
              <a:ln w="9525" cap="flat">
                <a:noFill/>
                <a:prstDash val="solid"/>
                <a:miter/>
              </a:ln>
            </p:spPr>
            <p:txBody>
              <a:bodyPr rtlCol="0" anchor="ctr"/>
              <a:lstStyle/>
              <a:p>
                <a:endParaRPr lang="en-US"/>
              </a:p>
            </p:txBody>
          </p:sp>
        </p:grpSp>
        <p:sp>
          <p:nvSpPr>
            <p:cNvPr id="89" name="Rectangle 88">
              <a:extLst>
                <a:ext uri="{FF2B5EF4-FFF2-40B4-BE49-F238E27FC236}">
                  <a16:creationId xmlns:a16="http://schemas.microsoft.com/office/drawing/2014/main" id="{3BC0A837-E9D1-4540-8692-832FC277932F}"/>
                </a:ext>
              </a:extLst>
            </p:cNvPr>
            <p:cNvSpPr/>
            <p:nvPr/>
          </p:nvSpPr>
          <p:spPr>
            <a:xfrm>
              <a:off x="9285409" y="2602767"/>
              <a:ext cx="1636048" cy="1087489"/>
            </a:xfrm>
            <a:prstGeom prst="rect">
              <a:avLst/>
            </a:prstGeom>
          </p:spPr>
          <p:txBody>
            <a:bodyPr wrap="square">
              <a:spAutoFit/>
            </a:bodyPr>
            <a:lstStyle/>
            <a:p>
              <a:r>
                <a:rPr lang="da-DK" dirty="0">
                  <a:solidFill>
                    <a:srgbClr val="656D7A"/>
                  </a:solidFill>
                  <a:latin typeface="+mj-lt"/>
                </a:rPr>
                <a:t>Management</a:t>
              </a:r>
              <a:endParaRPr lang="en-US" dirty="0">
                <a:solidFill>
                  <a:srgbClr val="656D7A"/>
                </a:solidFill>
                <a:latin typeface="+mj-lt"/>
              </a:endParaRPr>
            </a:p>
          </p:txBody>
        </p:sp>
        <p:grpSp>
          <p:nvGrpSpPr>
            <p:cNvPr id="90" name="Graphic 152">
              <a:extLst>
                <a:ext uri="{FF2B5EF4-FFF2-40B4-BE49-F238E27FC236}">
                  <a16:creationId xmlns:a16="http://schemas.microsoft.com/office/drawing/2014/main" id="{F91FDEBD-7CE2-4AC3-9946-7163E48DF8B8}"/>
                </a:ext>
              </a:extLst>
            </p:cNvPr>
            <p:cNvGrpSpPr/>
            <p:nvPr/>
          </p:nvGrpSpPr>
          <p:grpSpPr>
            <a:xfrm>
              <a:off x="9289231" y="1462534"/>
              <a:ext cx="611293" cy="1161456"/>
              <a:chOff x="10344472" y="1606550"/>
              <a:chExt cx="611293" cy="1161456"/>
            </a:xfrm>
          </p:grpSpPr>
          <p:sp>
            <p:nvSpPr>
              <p:cNvPr id="91" name="Freeform: Shape 90">
                <a:extLst>
                  <a:ext uri="{FF2B5EF4-FFF2-40B4-BE49-F238E27FC236}">
                    <a16:creationId xmlns:a16="http://schemas.microsoft.com/office/drawing/2014/main" id="{5EAE5331-21AC-4F5F-A2BD-CF489C235921}"/>
                  </a:ext>
                </a:extLst>
              </p:cNvPr>
              <p:cNvSpPr/>
              <p:nvPr/>
            </p:nvSpPr>
            <p:spPr>
              <a:xfrm>
                <a:off x="10514056" y="1579982"/>
                <a:ext cx="269988" cy="269988"/>
              </a:xfrm>
              <a:custGeom>
                <a:avLst/>
                <a:gdLst>
                  <a:gd name="connsiteX0" fmla="*/ 160896 w 269987"/>
                  <a:gd name="connsiteY0" fmla="*/ 29421 h 269987"/>
                  <a:gd name="connsiteX1" fmla="*/ 242701 w 269987"/>
                  <a:gd name="connsiteY1" fmla="*/ 160895 h 269987"/>
                  <a:gd name="connsiteX2" fmla="*/ 111227 w 269987"/>
                  <a:gd name="connsiteY2" fmla="*/ 242701 h 269987"/>
                  <a:gd name="connsiteX3" fmla="*/ 29421 w 269987"/>
                  <a:gd name="connsiteY3" fmla="*/ 111227 h 269987"/>
                  <a:gd name="connsiteX4" fmla="*/ 160896 w 269987"/>
                  <a:gd name="connsiteY4" fmla="*/ 29421 h 269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87" h="269987">
                    <a:moveTo>
                      <a:pt x="160896" y="29421"/>
                    </a:moveTo>
                    <a:cubicBezTo>
                      <a:pt x="219791" y="43137"/>
                      <a:pt x="256417" y="102000"/>
                      <a:pt x="242701" y="160895"/>
                    </a:cubicBezTo>
                    <a:cubicBezTo>
                      <a:pt x="228986" y="219791"/>
                      <a:pt x="170123" y="256417"/>
                      <a:pt x="111227" y="242701"/>
                    </a:cubicBezTo>
                    <a:cubicBezTo>
                      <a:pt x="52332" y="228986"/>
                      <a:pt x="15706" y="170123"/>
                      <a:pt x="29421" y="111227"/>
                    </a:cubicBezTo>
                    <a:cubicBezTo>
                      <a:pt x="43137" y="52332"/>
                      <a:pt x="102000" y="15706"/>
                      <a:pt x="160896" y="29421"/>
                    </a:cubicBezTo>
                    <a:close/>
                  </a:path>
                </a:pathLst>
              </a:custGeom>
              <a:solidFill>
                <a:srgbClr val="E45635"/>
              </a:solid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7FAA08F-8442-4D50-9F83-A6E2E2FAC1D4}"/>
                  </a:ext>
                </a:extLst>
              </p:cNvPr>
              <p:cNvSpPr/>
              <p:nvPr/>
            </p:nvSpPr>
            <p:spPr>
              <a:xfrm>
                <a:off x="10340651" y="1849728"/>
                <a:ext cx="616387" cy="916939"/>
              </a:xfrm>
              <a:custGeom>
                <a:avLst/>
                <a:gdLst>
                  <a:gd name="connsiteX0" fmla="*/ 614571 w 616387"/>
                  <a:gd name="connsiteY0" fmla="*/ 474567 h 916938"/>
                  <a:gd name="connsiteX1" fmla="*/ 491798 w 616387"/>
                  <a:gd name="connsiteY1" fmla="*/ 88072 h 916938"/>
                  <a:gd name="connsiteX2" fmla="*/ 438738 w 616387"/>
                  <a:gd name="connsiteY2" fmla="*/ 31054 h 916938"/>
                  <a:gd name="connsiteX3" fmla="*/ 422401 w 616387"/>
                  <a:gd name="connsiteY3" fmla="*/ 22847 h 916938"/>
                  <a:gd name="connsiteX4" fmla="*/ 422391 w 616387"/>
                  <a:gd name="connsiteY4" fmla="*/ 22786 h 916938"/>
                  <a:gd name="connsiteX5" fmla="*/ 407491 w 616387"/>
                  <a:gd name="connsiteY5" fmla="*/ 17096 h 916938"/>
                  <a:gd name="connsiteX6" fmla="*/ 406243 w 616387"/>
                  <a:gd name="connsiteY6" fmla="*/ 19174 h 916938"/>
                  <a:gd name="connsiteX7" fmla="*/ 375785 w 616387"/>
                  <a:gd name="connsiteY7" fmla="*/ 69881 h 916938"/>
                  <a:gd name="connsiteX8" fmla="*/ 334319 w 616387"/>
                  <a:gd name="connsiteY8" fmla="*/ 138916 h 916938"/>
                  <a:gd name="connsiteX9" fmla="*/ 318863 w 616387"/>
                  <a:gd name="connsiteY9" fmla="*/ 79310 h 916938"/>
                  <a:gd name="connsiteX10" fmla="*/ 363279 w 616387"/>
                  <a:gd name="connsiteY10" fmla="*/ 7397 h 916938"/>
                  <a:gd name="connsiteX11" fmla="*/ 309470 w 616387"/>
                  <a:gd name="connsiteY11" fmla="*/ 3821 h 916938"/>
                  <a:gd name="connsiteX12" fmla="*/ 255661 w 616387"/>
                  <a:gd name="connsiteY12" fmla="*/ 7397 h 916938"/>
                  <a:gd name="connsiteX13" fmla="*/ 300076 w 616387"/>
                  <a:gd name="connsiteY13" fmla="*/ 79305 h 916938"/>
                  <a:gd name="connsiteX14" fmla="*/ 284621 w 616387"/>
                  <a:gd name="connsiteY14" fmla="*/ 138911 h 916938"/>
                  <a:gd name="connsiteX15" fmla="*/ 243150 w 616387"/>
                  <a:gd name="connsiteY15" fmla="*/ 69866 h 916938"/>
                  <a:gd name="connsiteX16" fmla="*/ 212697 w 616387"/>
                  <a:gd name="connsiteY16" fmla="*/ 19169 h 916938"/>
                  <a:gd name="connsiteX17" fmla="*/ 211449 w 616387"/>
                  <a:gd name="connsiteY17" fmla="*/ 17086 h 916938"/>
                  <a:gd name="connsiteX18" fmla="*/ 196559 w 616387"/>
                  <a:gd name="connsiteY18" fmla="*/ 22776 h 916938"/>
                  <a:gd name="connsiteX19" fmla="*/ 196549 w 616387"/>
                  <a:gd name="connsiteY19" fmla="*/ 22832 h 916938"/>
                  <a:gd name="connsiteX20" fmla="*/ 180197 w 616387"/>
                  <a:gd name="connsiteY20" fmla="*/ 31043 h 916938"/>
                  <a:gd name="connsiteX21" fmla="*/ 97234 w 616387"/>
                  <a:gd name="connsiteY21" fmla="*/ 143262 h 916938"/>
                  <a:gd name="connsiteX22" fmla="*/ 4363 w 616387"/>
                  <a:gd name="connsiteY22" fmla="*/ 474552 h 916938"/>
                  <a:gd name="connsiteX23" fmla="*/ 31000 w 616387"/>
                  <a:gd name="connsiteY23" fmla="*/ 513068 h 916938"/>
                  <a:gd name="connsiteX24" fmla="*/ 36961 w 616387"/>
                  <a:gd name="connsiteY24" fmla="*/ 513603 h 916938"/>
                  <a:gd name="connsiteX25" fmla="*/ 69517 w 616387"/>
                  <a:gd name="connsiteY25" fmla="*/ 486416 h 916938"/>
                  <a:gd name="connsiteX26" fmla="*/ 174140 w 616387"/>
                  <a:gd name="connsiteY26" fmla="*/ 138157 h 916938"/>
                  <a:gd name="connsiteX27" fmla="*/ 88737 w 616387"/>
                  <a:gd name="connsiteY27" fmla="*/ 577738 h 916938"/>
                  <a:gd name="connsiteX28" fmla="*/ 199106 w 616387"/>
                  <a:gd name="connsiteY28" fmla="*/ 577738 h 916938"/>
                  <a:gd name="connsiteX29" fmla="*/ 199106 w 616387"/>
                  <a:gd name="connsiteY29" fmla="*/ 865702 h 916938"/>
                  <a:gd name="connsiteX30" fmla="*/ 250047 w 616387"/>
                  <a:gd name="connsiteY30" fmla="*/ 916644 h 916938"/>
                  <a:gd name="connsiteX31" fmla="*/ 300988 w 616387"/>
                  <a:gd name="connsiteY31" fmla="*/ 865702 h 916938"/>
                  <a:gd name="connsiteX32" fmla="*/ 300988 w 616387"/>
                  <a:gd name="connsiteY32" fmla="*/ 577738 h 916938"/>
                  <a:gd name="connsiteX33" fmla="*/ 317972 w 616387"/>
                  <a:gd name="connsiteY33" fmla="*/ 577738 h 916938"/>
                  <a:gd name="connsiteX34" fmla="*/ 317972 w 616387"/>
                  <a:gd name="connsiteY34" fmla="*/ 865702 h 916938"/>
                  <a:gd name="connsiteX35" fmla="*/ 368913 w 616387"/>
                  <a:gd name="connsiteY35" fmla="*/ 916644 h 916938"/>
                  <a:gd name="connsiteX36" fmla="*/ 419854 w 616387"/>
                  <a:gd name="connsiteY36" fmla="*/ 865702 h 916938"/>
                  <a:gd name="connsiteX37" fmla="*/ 419854 w 616387"/>
                  <a:gd name="connsiteY37" fmla="*/ 577738 h 916938"/>
                  <a:gd name="connsiteX38" fmla="*/ 530223 w 616387"/>
                  <a:gd name="connsiteY38" fmla="*/ 577738 h 916938"/>
                  <a:gd name="connsiteX39" fmla="*/ 444815 w 616387"/>
                  <a:gd name="connsiteY39" fmla="*/ 138234 h 916938"/>
                  <a:gd name="connsiteX40" fmla="*/ 459858 w 616387"/>
                  <a:gd name="connsiteY40" fmla="*/ 167377 h 916938"/>
                  <a:gd name="connsiteX41" fmla="*/ 549423 w 616387"/>
                  <a:gd name="connsiteY41" fmla="*/ 486436 h 916938"/>
                  <a:gd name="connsiteX42" fmla="*/ 581949 w 616387"/>
                  <a:gd name="connsiteY42" fmla="*/ 513618 h 916938"/>
                  <a:gd name="connsiteX43" fmla="*/ 587919 w 616387"/>
                  <a:gd name="connsiteY43" fmla="*/ 513078 h 916938"/>
                  <a:gd name="connsiteX44" fmla="*/ 614571 w 616387"/>
                  <a:gd name="connsiteY44" fmla="*/ 474567 h 91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6387" h="916938">
                    <a:moveTo>
                      <a:pt x="614571" y="474567"/>
                    </a:moveTo>
                    <a:cubicBezTo>
                      <a:pt x="575112" y="258409"/>
                      <a:pt x="530315" y="147836"/>
                      <a:pt x="491798" y="88072"/>
                    </a:cubicBezTo>
                    <a:cubicBezTo>
                      <a:pt x="472486" y="58251"/>
                      <a:pt x="454418" y="41002"/>
                      <a:pt x="438738" y="31054"/>
                    </a:cubicBezTo>
                    <a:cubicBezTo>
                      <a:pt x="432875" y="27299"/>
                      <a:pt x="427342" y="24666"/>
                      <a:pt x="422401" y="22847"/>
                    </a:cubicBezTo>
                    <a:lnTo>
                      <a:pt x="422391" y="22786"/>
                    </a:lnTo>
                    <a:cubicBezTo>
                      <a:pt x="422391" y="22786"/>
                      <a:pt x="417389" y="20275"/>
                      <a:pt x="407491" y="17096"/>
                    </a:cubicBezTo>
                    <a:lnTo>
                      <a:pt x="406243" y="19174"/>
                    </a:lnTo>
                    <a:lnTo>
                      <a:pt x="375785" y="69881"/>
                    </a:lnTo>
                    <a:lnTo>
                      <a:pt x="334319" y="138916"/>
                    </a:lnTo>
                    <a:lnTo>
                      <a:pt x="318863" y="79310"/>
                    </a:lnTo>
                    <a:lnTo>
                      <a:pt x="363279" y="7397"/>
                    </a:lnTo>
                    <a:cubicBezTo>
                      <a:pt x="348211" y="5298"/>
                      <a:pt x="330345" y="3821"/>
                      <a:pt x="309470" y="3821"/>
                    </a:cubicBezTo>
                    <a:cubicBezTo>
                      <a:pt x="288589" y="3821"/>
                      <a:pt x="270729" y="5298"/>
                      <a:pt x="255661" y="7397"/>
                    </a:cubicBezTo>
                    <a:lnTo>
                      <a:pt x="300076" y="79305"/>
                    </a:lnTo>
                    <a:lnTo>
                      <a:pt x="284621" y="138911"/>
                    </a:lnTo>
                    <a:lnTo>
                      <a:pt x="243150" y="69866"/>
                    </a:lnTo>
                    <a:lnTo>
                      <a:pt x="212697" y="19169"/>
                    </a:lnTo>
                    <a:lnTo>
                      <a:pt x="211449" y="17086"/>
                    </a:lnTo>
                    <a:cubicBezTo>
                      <a:pt x="201556" y="20269"/>
                      <a:pt x="196559" y="22776"/>
                      <a:pt x="196559" y="22776"/>
                    </a:cubicBezTo>
                    <a:lnTo>
                      <a:pt x="196549" y="22832"/>
                    </a:lnTo>
                    <a:cubicBezTo>
                      <a:pt x="191597" y="24650"/>
                      <a:pt x="186065" y="27284"/>
                      <a:pt x="180197" y="31043"/>
                    </a:cubicBezTo>
                    <a:cubicBezTo>
                      <a:pt x="156636" y="46112"/>
                      <a:pt x="127885" y="76972"/>
                      <a:pt x="97234" y="143262"/>
                    </a:cubicBezTo>
                    <a:cubicBezTo>
                      <a:pt x="66624" y="209714"/>
                      <a:pt x="33894" y="312427"/>
                      <a:pt x="4363" y="474552"/>
                    </a:cubicBezTo>
                    <a:cubicBezTo>
                      <a:pt x="1083" y="492549"/>
                      <a:pt x="13013" y="509788"/>
                      <a:pt x="31000" y="513068"/>
                    </a:cubicBezTo>
                    <a:cubicBezTo>
                      <a:pt x="33002" y="513430"/>
                      <a:pt x="34999" y="513603"/>
                      <a:pt x="36961" y="513603"/>
                    </a:cubicBezTo>
                    <a:cubicBezTo>
                      <a:pt x="52661" y="513603"/>
                      <a:pt x="66603" y="502401"/>
                      <a:pt x="69517" y="486416"/>
                    </a:cubicBezTo>
                    <a:cubicBezTo>
                      <a:pt x="104432" y="293981"/>
                      <a:pt x="143972" y="190922"/>
                      <a:pt x="174140" y="138157"/>
                    </a:cubicBezTo>
                    <a:lnTo>
                      <a:pt x="88737" y="577738"/>
                    </a:lnTo>
                    <a:lnTo>
                      <a:pt x="199106" y="577738"/>
                    </a:lnTo>
                    <a:lnTo>
                      <a:pt x="199106" y="865702"/>
                    </a:lnTo>
                    <a:cubicBezTo>
                      <a:pt x="199106" y="893837"/>
                      <a:pt x="221912" y="916644"/>
                      <a:pt x="250047" y="916644"/>
                    </a:cubicBezTo>
                    <a:cubicBezTo>
                      <a:pt x="278172" y="916644"/>
                      <a:pt x="300988" y="893837"/>
                      <a:pt x="300988" y="865702"/>
                    </a:cubicBezTo>
                    <a:lnTo>
                      <a:pt x="300988" y="577738"/>
                    </a:lnTo>
                    <a:lnTo>
                      <a:pt x="317972" y="577738"/>
                    </a:lnTo>
                    <a:lnTo>
                      <a:pt x="317972" y="865702"/>
                    </a:lnTo>
                    <a:cubicBezTo>
                      <a:pt x="317972" y="893837"/>
                      <a:pt x="340773" y="916644"/>
                      <a:pt x="368913" y="916644"/>
                    </a:cubicBezTo>
                    <a:cubicBezTo>
                      <a:pt x="397032" y="916644"/>
                      <a:pt x="419854" y="893837"/>
                      <a:pt x="419854" y="865702"/>
                    </a:cubicBezTo>
                    <a:lnTo>
                      <a:pt x="419854" y="577738"/>
                    </a:lnTo>
                    <a:lnTo>
                      <a:pt x="530223" y="577738"/>
                    </a:lnTo>
                    <a:lnTo>
                      <a:pt x="444815" y="138234"/>
                    </a:lnTo>
                    <a:cubicBezTo>
                      <a:pt x="449604" y="146613"/>
                      <a:pt x="454637" y="156262"/>
                      <a:pt x="459858" y="167377"/>
                    </a:cubicBezTo>
                    <a:cubicBezTo>
                      <a:pt x="487509" y="226036"/>
                      <a:pt x="520009" y="324683"/>
                      <a:pt x="549423" y="486436"/>
                    </a:cubicBezTo>
                    <a:cubicBezTo>
                      <a:pt x="552326" y="502416"/>
                      <a:pt x="566264" y="513618"/>
                      <a:pt x="581949" y="513618"/>
                    </a:cubicBezTo>
                    <a:cubicBezTo>
                      <a:pt x="583915" y="513618"/>
                      <a:pt x="585912" y="513440"/>
                      <a:pt x="587919" y="513078"/>
                    </a:cubicBezTo>
                    <a:cubicBezTo>
                      <a:pt x="605916" y="509798"/>
                      <a:pt x="617842" y="492569"/>
                      <a:pt x="614571" y="474567"/>
                    </a:cubicBezTo>
                    <a:close/>
                  </a:path>
                </a:pathLst>
              </a:custGeom>
              <a:solidFill>
                <a:srgbClr val="656D7A"/>
              </a:solidFill>
              <a:ln w="9525" cap="flat">
                <a:noFill/>
                <a:prstDash val="solid"/>
                <a:miter/>
              </a:ln>
            </p:spPr>
            <p:txBody>
              <a:bodyPr rtlCol="0" anchor="ctr"/>
              <a:lstStyle/>
              <a:p>
                <a:endParaRPr lang="en-US"/>
              </a:p>
            </p:txBody>
          </p:sp>
        </p:grpSp>
      </p:grpSp>
      <p:sp>
        <p:nvSpPr>
          <p:cNvPr id="143" name="Rectangle 142">
            <a:extLst>
              <a:ext uri="{FF2B5EF4-FFF2-40B4-BE49-F238E27FC236}">
                <a16:creationId xmlns:a16="http://schemas.microsoft.com/office/drawing/2014/main" id="{DF28CF94-6199-4372-A368-65BE7BE7EA47}"/>
              </a:ext>
            </a:extLst>
          </p:cNvPr>
          <p:cNvSpPr/>
          <p:nvPr/>
        </p:nvSpPr>
        <p:spPr>
          <a:xfrm>
            <a:off x="695400" y="1287733"/>
            <a:ext cx="3672408" cy="2308324"/>
          </a:xfrm>
          <a:prstGeom prst="rect">
            <a:avLst/>
          </a:prstGeom>
        </p:spPr>
        <p:txBody>
          <a:bodyPr wrap="square">
            <a:spAutoFit/>
          </a:bodyPr>
          <a:lstStyle/>
          <a:p>
            <a:pPr marL="342900" indent="-342900">
              <a:buFont typeface="Arial" panose="020B0604020202020204" pitchFamily="34" charset="0"/>
              <a:buChar char="•"/>
            </a:pPr>
            <a:r>
              <a:rPr lang="da-DK" dirty="0">
                <a:solidFill>
                  <a:schemeClr val="bg1"/>
                </a:solidFill>
              </a:rPr>
              <a:t>Finance &amp; </a:t>
            </a:r>
            <a:r>
              <a:rPr lang="da-DK" dirty="0" err="1">
                <a:solidFill>
                  <a:schemeClr val="bg1"/>
                </a:solidFill>
              </a:rPr>
              <a:t>orders</a:t>
            </a:r>
            <a:r>
              <a:rPr lang="da-DK" dirty="0">
                <a:solidFill>
                  <a:schemeClr val="bg1"/>
                </a:solidFill>
              </a:rPr>
              <a:t>
Future
Market
</a:t>
            </a:r>
            <a:r>
              <a:rPr lang="da-DK" dirty="0" err="1">
                <a:solidFill>
                  <a:schemeClr val="bg1"/>
                </a:solidFill>
              </a:rPr>
              <a:t>Production</a:t>
            </a:r>
            <a:r>
              <a:rPr lang="da-DK" dirty="0">
                <a:solidFill>
                  <a:schemeClr val="bg1"/>
                </a:solidFill>
              </a:rPr>
              <a:t>
</a:t>
            </a:r>
            <a:r>
              <a:rPr lang="da-DK" dirty="0" err="1">
                <a:solidFill>
                  <a:schemeClr val="bg1"/>
                </a:solidFill>
              </a:rPr>
              <a:t>Employment</a:t>
            </a:r>
            <a:r>
              <a:rPr lang="da-DK" dirty="0">
                <a:solidFill>
                  <a:schemeClr val="bg1"/>
                </a:solidFill>
              </a:rPr>
              <a:t>
Major </a:t>
            </a:r>
            <a:r>
              <a:rPr lang="da-DK" dirty="0" err="1">
                <a:solidFill>
                  <a:schemeClr val="bg1"/>
                </a:solidFill>
              </a:rPr>
              <a:t>changes</a:t>
            </a:r>
            <a:endParaRPr lang="da-DK" dirty="0">
              <a:solidFill>
                <a:schemeClr val="bg1"/>
              </a:solidFill>
            </a:endParaRPr>
          </a:p>
        </p:txBody>
      </p:sp>
      <p:sp>
        <p:nvSpPr>
          <p:cNvPr id="144" name="Rectangle 143">
            <a:extLst>
              <a:ext uri="{FF2B5EF4-FFF2-40B4-BE49-F238E27FC236}">
                <a16:creationId xmlns:a16="http://schemas.microsoft.com/office/drawing/2014/main" id="{E61C7BEF-97D3-42C9-830A-3DF98405CF0A}"/>
              </a:ext>
            </a:extLst>
          </p:cNvPr>
          <p:cNvSpPr/>
          <p:nvPr/>
        </p:nvSpPr>
        <p:spPr>
          <a:xfrm>
            <a:off x="7701245" y="1551048"/>
            <a:ext cx="4320480" cy="1569660"/>
          </a:xfrm>
          <a:prstGeom prst="rect">
            <a:avLst/>
          </a:prstGeom>
        </p:spPr>
        <p:txBody>
          <a:bodyPr wrap="square">
            <a:spAutoFit/>
          </a:bodyPr>
          <a:lstStyle/>
          <a:p>
            <a:pPr marL="342900" indent="-342900">
              <a:buFont typeface="Arial" panose="020B0604020202020204" pitchFamily="34" charset="0"/>
              <a:buChar char="•"/>
            </a:pPr>
            <a:r>
              <a:rPr lang="en-US" dirty="0">
                <a:solidFill>
                  <a:schemeClr val="bg1"/>
                </a:solidFill>
              </a:rPr>
              <a:t>Employees must inform SU about the conditions that are important for the climate of cooperation</a:t>
            </a:r>
            <a:endParaRPr lang="da-DK" dirty="0">
              <a:solidFill>
                <a:schemeClr val="bg1"/>
              </a:solidFill>
            </a:endParaRPr>
          </a:p>
        </p:txBody>
      </p:sp>
      <p:sp>
        <p:nvSpPr>
          <p:cNvPr id="145" name="Rectangle 144">
            <a:extLst>
              <a:ext uri="{FF2B5EF4-FFF2-40B4-BE49-F238E27FC236}">
                <a16:creationId xmlns:a16="http://schemas.microsoft.com/office/drawing/2014/main" id="{D50806E9-7D35-431F-B9E9-F5F9F6B8ECF5}"/>
              </a:ext>
            </a:extLst>
          </p:cNvPr>
          <p:cNvSpPr/>
          <p:nvPr/>
        </p:nvSpPr>
        <p:spPr>
          <a:xfrm>
            <a:off x="3415042" y="4060803"/>
            <a:ext cx="5359103" cy="1938992"/>
          </a:xfrm>
          <a:prstGeom prst="rect">
            <a:avLst/>
          </a:prstGeom>
        </p:spPr>
        <p:txBody>
          <a:bodyPr wrap="square">
            <a:spAutoFit/>
          </a:bodyPr>
          <a:lstStyle/>
          <a:p>
            <a:pPr>
              <a:defRPr/>
            </a:pPr>
            <a:r>
              <a:rPr lang="en-US">
                <a:solidFill>
                  <a:srgbClr val="E86F52"/>
                </a:solidFill>
                <a:latin typeface="Arial" pitchFamily="34" charset="0"/>
                <a:cs typeface="Arial" pitchFamily="34" charset="0"/>
              </a:rPr>
              <a:t>The information must be provided at such an early stage that the views, ideas and suggestions of the employees can be included in the decision-making basis</a:t>
            </a:r>
            <a:endParaRPr lang="da-DK" dirty="0">
              <a:solidFill>
                <a:srgbClr val="E86F52"/>
              </a:solidFill>
              <a:latin typeface="Arial" pitchFamily="34" charset="0"/>
              <a:cs typeface="Arial" pitchFamily="34" charset="0"/>
            </a:endParaRPr>
          </a:p>
        </p:txBody>
      </p:sp>
      <p:sp>
        <p:nvSpPr>
          <p:cNvPr id="149" name="Rectangle 148">
            <a:extLst>
              <a:ext uri="{FF2B5EF4-FFF2-40B4-BE49-F238E27FC236}">
                <a16:creationId xmlns:a16="http://schemas.microsoft.com/office/drawing/2014/main" id="{8F2082B3-C977-4360-B123-CE463C580B60}"/>
              </a:ext>
            </a:extLst>
          </p:cNvPr>
          <p:cNvSpPr/>
          <p:nvPr/>
        </p:nvSpPr>
        <p:spPr>
          <a:xfrm>
            <a:off x="2783632" y="6217277"/>
            <a:ext cx="4746192" cy="400110"/>
          </a:xfrm>
          <a:prstGeom prst="rect">
            <a:avLst/>
          </a:prstGeom>
        </p:spPr>
        <p:txBody>
          <a:bodyPr wrap="square">
            <a:spAutoFit/>
          </a:bodyPr>
          <a:lstStyle/>
          <a:p>
            <a:r>
              <a:rPr lang="da-DK" sz="2000" b="1" dirty="0" err="1">
                <a:solidFill>
                  <a:srgbClr val="E86F52"/>
                </a:solidFill>
              </a:rPr>
              <a:t>Confidentiality</a:t>
            </a:r>
            <a:r>
              <a:rPr lang="da-DK" sz="2000" b="1" dirty="0">
                <a:solidFill>
                  <a:srgbClr val="E86F52"/>
                </a:solidFill>
              </a:rPr>
              <a:t> </a:t>
            </a:r>
            <a:r>
              <a:rPr lang="da-DK" sz="2000" b="1" dirty="0" err="1">
                <a:solidFill>
                  <a:srgbClr val="E86F52"/>
                </a:solidFill>
              </a:rPr>
              <a:t>can</a:t>
            </a:r>
            <a:r>
              <a:rPr lang="da-DK" sz="2000" b="1" dirty="0">
                <a:solidFill>
                  <a:srgbClr val="E86F52"/>
                </a:solidFill>
              </a:rPr>
              <a:t> </a:t>
            </a:r>
            <a:r>
              <a:rPr lang="da-DK" sz="2000" b="1" dirty="0" err="1">
                <a:solidFill>
                  <a:srgbClr val="E86F52"/>
                </a:solidFill>
              </a:rPr>
              <a:t>be</a:t>
            </a:r>
            <a:r>
              <a:rPr lang="da-DK" sz="2000" b="1" dirty="0">
                <a:solidFill>
                  <a:srgbClr val="E86F52"/>
                </a:solidFill>
              </a:rPr>
              <a:t> </a:t>
            </a:r>
            <a:r>
              <a:rPr lang="da-DK" sz="2000" b="1" dirty="0" err="1">
                <a:solidFill>
                  <a:srgbClr val="E86F52"/>
                </a:solidFill>
              </a:rPr>
              <a:t>imposed</a:t>
            </a:r>
            <a:endParaRPr lang="da-DK" sz="2000" b="1" dirty="0">
              <a:solidFill>
                <a:srgbClr val="E86F52"/>
              </a:solidFill>
            </a:endParaRPr>
          </a:p>
        </p:txBody>
      </p:sp>
      <p:sp>
        <p:nvSpPr>
          <p:cNvPr id="150" name="Freeform 337">
            <a:extLst>
              <a:ext uri="{FF2B5EF4-FFF2-40B4-BE49-F238E27FC236}">
                <a16:creationId xmlns:a16="http://schemas.microsoft.com/office/drawing/2014/main" id="{6728D658-7E14-48F5-936D-54C351B3A358}"/>
              </a:ext>
            </a:extLst>
          </p:cNvPr>
          <p:cNvSpPr>
            <a:spLocks noEditPoints="1"/>
          </p:cNvSpPr>
          <p:nvPr/>
        </p:nvSpPr>
        <p:spPr bwMode="auto">
          <a:xfrm>
            <a:off x="7787620" y="5613666"/>
            <a:ext cx="288032" cy="386225"/>
          </a:xfrm>
          <a:custGeom>
            <a:avLst/>
            <a:gdLst>
              <a:gd name="T0" fmla="*/ 40 w 44"/>
              <a:gd name="T1" fmla="*/ 23 h 59"/>
              <a:gd name="T2" fmla="*/ 40 w 44"/>
              <a:gd name="T3" fmla="*/ 17 h 59"/>
              <a:gd name="T4" fmla="*/ 22 w 44"/>
              <a:gd name="T5" fmla="*/ 0 h 59"/>
              <a:gd name="T6" fmla="*/ 4 w 44"/>
              <a:gd name="T7" fmla="*/ 17 h 59"/>
              <a:gd name="T8" fmla="*/ 4 w 44"/>
              <a:gd name="T9" fmla="*/ 23 h 59"/>
              <a:gd name="T10" fmla="*/ 0 w 44"/>
              <a:gd name="T11" fmla="*/ 23 h 59"/>
              <a:gd name="T12" fmla="*/ 0 w 44"/>
              <a:gd name="T13" fmla="*/ 59 h 59"/>
              <a:gd name="T14" fmla="*/ 44 w 44"/>
              <a:gd name="T15" fmla="*/ 59 h 59"/>
              <a:gd name="T16" fmla="*/ 44 w 44"/>
              <a:gd name="T17" fmla="*/ 23 h 59"/>
              <a:gd name="T18" fmla="*/ 40 w 44"/>
              <a:gd name="T19" fmla="*/ 23 h 59"/>
              <a:gd name="T20" fmla="*/ 25 w 44"/>
              <a:gd name="T21" fmla="*/ 51 h 59"/>
              <a:gd name="T22" fmla="*/ 18 w 44"/>
              <a:gd name="T23" fmla="*/ 51 h 59"/>
              <a:gd name="T24" fmla="*/ 20 w 44"/>
              <a:gd name="T25" fmla="*/ 42 h 59"/>
              <a:gd name="T26" fmla="*/ 18 w 44"/>
              <a:gd name="T27" fmla="*/ 39 h 59"/>
              <a:gd name="T28" fmla="*/ 21 w 44"/>
              <a:gd name="T29" fmla="*/ 36 h 59"/>
              <a:gd name="T30" fmla="*/ 25 w 44"/>
              <a:gd name="T31" fmla="*/ 39 h 59"/>
              <a:gd name="T32" fmla="*/ 23 w 44"/>
              <a:gd name="T33" fmla="*/ 42 h 59"/>
              <a:gd name="T34" fmla="*/ 25 w 44"/>
              <a:gd name="T35" fmla="*/ 51 h 59"/>
              <a:gd name="T36" fmla="*/ 32 w 44"/>
              <a:gd name="T37" fmla="*/ 23 h 59"/>
              <a:gd name="T38" fmla="*/ 12 w 44"/>
              <a:gd name="T39" fmla="*/ 23 h 59"/>
              <a:gd name="T40" fmla="*/ 12 w 44"/>
              <a:gd name="T41" fmla="*/ 17 h 59"/>
              <a:gd name="T42" fmla="*/ 22 w 44"/>
              <a:gd name="T43" fmla="*/ 8 h 59"/>
              <a:gd name="T44" fmla="*/ 32 w 44"/>
              <a:gd name="T45" fmla="*/ 17 h 59"/>
              <a:gd name="T46" fmla="*/ 32 w 44"/>
              <a:gd name="T47" fmla="*/ 2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 h="59">
                <a:moveTo>
                  <a:pt x="40" y="23"/>
                </a:moveTo>
                <a:cubicBezTo>
                  <a:pt x="40" y="17"/>
                  <a:pt x="40" y="17"/>
                  <a:pt x="40" y="17"/>
                </a:cubicBezTo>
                <a:cubicBezTo>
                  <a:pt x="40" y="8"/>
                  <a:pt x="32" y="0"/>
                  <a:pt x="22" y="0"/>
                </a:cubicBezTo>
                <a:cubicBezTo>
                  <a:pt x="12" y="0"/>
                  <a:pt x="4" y="8"/>
                  <a:pt x="4" y="17"/>
                </a:cubicBezTo>
                <a:cubicBezTo>
                  <a:pt x="4" y="23"/>
                  <a:pt x="4" y="23"/>
                  <a:pt x="4" y="23"/>
                </a:cubicBezTo>
                <a:cubicBezTo>
                  <a:pt x="0" y="23"/>
                  <a:pt x="0" y="23"/>
                  <a:pt x="0" y="23"/>
                </a:cubicBezTo>
                <a:cubicBezTo>
                  <a:pt x="0" y="59"/>
                  <a:pt x="0" y="59"/>
                  <a:pt x="0" y="59"/>
                </a:cubicBezTo>
                <a:cubicBezTo>
                  <a:pt x="44" y="59"/>
                  <a:pt x="44" y="59"/>
                  <a:pt x="44" y="59"/>
                </a:cubicBezTo>
                <a:cubicBezTo>
                  <a:pt x="44" y="23"/>
                  <a:pt x="44" y="23"/>
                  <a:pt x="44" y="23"/>
                </a:cubicBezTo>
                <a:lnTo>
                  <a:pt x="40" y="23"/>
                </a:lnTo>
                <a:close/>
                <a:moveTo>
                  <a:pt x="25" y="51"/>
                </a:moveTo>
                <a:cubicBezTo>
                  <a:pt x="18" y="51"/>
                  <a:pt x="18" y="51"/>
                  <a:pt x="18" y="51"/>
                </a:cubicBezTo>
                <a:cubicBezTo>
                  <a:pt x="20" y="42"/>
                  <a:pt x="20" y="42"/>
                  <a:pt x="20" y="42"/>
                </a:cubicBezTo>
                <a:cubicBezTo>
                  <a:pt x="19" y="41"/>
                  <a:pt x="18" y="40"/>
                  <a:pt x="18" y="39"/>
                </a:cubicBezTo>
                <a:cubicBezTo>
                  <a:pt x="18" y="37"/>
                  <a:pt x="20" y="36"/>
                  <a:pt x="21" y="36"/>
                </a:cubicBezTo>
                <a:cubicBezTo>
                  <a:pt x="23" y="36"/>
                  <a:pt x="25" y="37"/>
                  <a:pt x="25" y="39"/>
                </a:cubicBezTo>
                <a:cubicBezTo>
                  <a:pt x="25" y="40"/>
                  <a:pt x="24" y="41"/>
                  <a:pt x="23" y="42"/>
                </a:cubicBezTo>
                <a:lnTo>
                  <a:pt x="25" y="51"/>
                </a:lnTo>
                <a:close/>
                <a:moveTo>
                  <a:pt x="32" y="23"/>
                </a:moveTo>
                <a:cubicBezTo>
                  <a:pt x="12" y="23"/>
                  <a:pt x="12" y="23"/>
                  <a:pt x="12" y="23"/>
                </a:cubicBezTo>
                <a:cubicBezTo>
                  <a:pt x="12" y="17"/>
                  <a:pt x="12" y="17"/>
                  <a:pt x="12" y="17"/>
                </a:cubicBezTo>
                <a:cubicBezTo>
                  <a:pt x="12" y="12"/>
                  <a:pt x="17" y="8"/>
                  <a:pt x="22" y="8"/>
                </a:cubicBezTo>
                <a:cubicBezTo>
                  <a:pt x="27" y="8"/>
                  <a:pt x="32" y="12"/>
                  <a:pt x="32" y="17"/>
                </a:cubicBezTo>
                <a:lnTo>
                  <a:pt x="32" y="2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pic>
        <p:nvPicPr>
          <p:cNvPr id="45" name="Picture 44">
            <a:hlinkClick r:id="" action="ppaction://noaction"/>
            <a:extLst>
              <a:ext uri="{FF2B5EF4-FFF2-40B4-BE49-F238E27FC236}">
                <a16:creationId xmlns:a16="http://schemas.microsoft.com/office/drawing/2014/main" id="{F5D360BA-AD26-4A3D-8A5B-64BC5614FB73}"/>
              </a:ext>
            </a:extLst>
          </p:cNvPr>
          <p:cNvPicPr>
            <a:picLocks noChangeAspect="1"/>
          </p:cNvPicPr>
          <p:nvPr/>
        </p:nvPicPr>
        <p:blipFill>
          <a:blip r:embed="rId3"/>
          <a:stretch>
            <a:fillRect/>
          </a:stretch>
        </p:blipFill>
        <p:spPr>
          <a:xfrm>
            <a:off x="10848528" y="5805264"/>
            <a:ext cx="1224135" cy="1224136"/>
          </a:xfrm>
          <a:prstGeom prst="rect">
            <a:avLst/>
          </a:prstGeom>
          <a:noFill/>
          <a:ln>
            <a:noFill/>
          </a:ln>
        </p:spPr>
      </p:pic>
      <p:pic>
        <p:nvPicPr>
          <p:cNvPr id="46" name="Picture 45">
            <a:hlinkClick r:id="" action="ppaction://noaction"/>
            <a:extLst>
              <a:ext uri="{FF2B5EF4-FFF2-40B4-BE49-F238E27FC236}">
                <a16:creationId xmlns:a16="http://schemas.microsoft.com/office/drawing/2014/main" id="{DCFE2621-F53C-4B42-8AD2-4076FFAB2A59}"/>
              </a:ext>
            </a:extLst>
          </p:cNvPr>
          <p:cNvPicPr>
            <a:picLocks noChangeAspect="1"/>
          </p:cNvPicPr>
          <p:nvPr/>
        </p:nvPicPr>
        <p:blipFill>
          <a:blip r:embed="rId3"/>
          <a:stretch>
            <a:fillRect/>
          </a:stretch>
        </p:blipFill>
        <p:spPr>
          <a:xfrm>
            <a:off x="11064552" y="0"/>
            <a:ext cx="1080120" cy="764704"/>
          </a:xfrm>
          <a:prstGeom prst="rect">
            <a:avLst/>
          </a:prstGeom>
          <a:noFill/>
          <a:ln>
            <a:noFill/>
          </a:ln>
        </p:spPr>
      </p:pic>
      <p:sp>
        <p:nvSpPr>
          <p:cNvPr id="3" name="Arrow: Down 2">
            <a:extLst>
              <a:ext uri="{FF2B5EF4-FFF2-40B4-BE49-F238E27FC236}">
                <a16:creationId xmlns:a16="http://schemas.microsoft.com/office/drawing/2014/main" id="{2217853A-AB06-4F80-A70B-20388B93E6EB}"/>
              </a:ext>
            </a:extLst>
          </p:cNvPr>
          <p:cNvSpPr/>
          <p:nvPr/>
        </p:nvSpPr>
        <p:spPr bwMode="auto">
          <a:xfrm rot="15011389">
            <a:off x="4040962" y="2837077"/>
            <a:ext cx="484632" cy="756756"/>
          </a:xfrm>
          <a:prstGeom prst="downArrow">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47" name="Arrow: Down 46">
            <a:extLst>
              <a:ext uri="{FF2B5EF4-FFF2-40B4-BE49-F238E27FC236}">
                <a16:creationId xmlns:a16="http://schemas.microsoft.com/office/drawing/2014/main" id="{EBD46297-4FCF-4054-9526-A548E57AA1AC}"/>
              </a:ext>
            </a:extLst>
          </p:cNvPr>
          <p:cNvSpPr/>
          <p:nvPr/>
        </p:nvSpPr>
        <p:spPr bwMode="auto">
          <a:xfrm rot="6965614">
            <a:off x="7782924" y="2841849"/>
            <a:ext cx="484632" cy="978408"/>
          </a:xfrm>
          <a:prstGeom prst="downArrow">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5327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41"/>
                                        </p:tgtEl>
                                        <p:attrNameLst>
                                          <p:attrName>style.visibility</p:attrName>
                                        </p:attrNameLst>
                                      </p:cBhvr>
                                      <p:to>
                                        <p:strVal val="visible"/>
                                      </p:to>
                                    </p:set>
                                    <p:animEffect transition="in" filter="wipe(down)">
                                      <p:cBhvr>
                                        <p:cTn id="11" dur="500"/>
                                        <p:tgtEl>
                                          <p:spTgt spid="141"/>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143"/>
                                        </p:tgtEl>
                                        <p:attrNameLst>
                                          <p:attrName>style.visibility</p:attrName>
                                        </p:attrNameLst>
                                      </p:cBhvr>
                                      <p:to>
                                        <p:strVal val="visible"/>
                                      </p:to>
                                    </p:set>
                                    <p:animEffect transition="in" filter="wipe(up)">
                                      <p:cBhvr>
                                        <p:cTn id="18" dur="500"/>
                                        <p:tgtEl>
                                          <p:spTgt spid="1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childTnLst>
                          </p:cTn>
                        </p:par>
                        <p:par>
                          <p:cTn id="24" fill="hold">
                            <p:stCondLst>
                              <p:cond delay="500"/>
                            </p:stCondLst>
                            <p:childTnLst>
                              <p:par>
                                <p:cTn id="25" presetID="22" presetClass="entr" presetSubtype="4" fill="hold" grpId="0" nodeType="afterEffect">
                                  <p:stCondLst>
                                    <p:cond delay="0"/>
                                  </p:stCondLst>
                                  <p:childTnLst>
                                    <p:set>
                                      <p:cBhvr>
                                        <p:cTn id="26" dur="1" fill="hold">
                                          <p:stCondLst>
                                            <p:cond delay="0"/>
                                          </p:stCondLst>
                                        </p:cTn>
                                        <p:tgtEl>
                                          <p:spTgt spid="142"/>
                                        </p:tgtEl>
                                        <p:attrNameLst>
                                          <p:attrName>style.visibility</p:attrName>
                                        </p:attrNameLst>
                                      </p:cBhvr>
                                      <p:to>
                                        <p:strVal val="visible"/>
                                      </p:to>
                                    </p:set>
                                    <p:animEffect transition="in" filter="wipe(down)">
                                      <p:cBhvr>
                                        <p:cTn id="27" dur="500"/>
                                        <p:tgtEl>
                                          <p:spTgt spid="14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500"/>
                                        <p:tgtEl>
                                          <p:spTgt spid="47"/>
                                        </p:tgtEl>
                                      </p:cBhvr>
                                    </p:animEffec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wipe(up)">
                                      <p:cBhvr>
                                        <p:cTn id="34" dur="500"/>
                                        <p:tgtEl>
                                          <p:spTgt spid="14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5"/>
                                        </p:tgtEl>
                                        <p:attrNameLst>
                                          <p:attrName>style.visibility</p:attrName>
                                        </p:attrNameLst>
                                      </p:cBhvr>
                                      <p:to>
                                        <p:strVal val="visible"/>
                                      </p:to>
                                    </p:set>
                                    <p:animEffect transition="in" filter="wipe(down)">
                                      <p:cBhvr>
                                        <p:cTn id="39" dur="500"/>
                                        <p:tgtEl>
                                          <p:spTgt spid="14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9"/>
                                        </p:tgtEl>
                                        <p:attrNameLst>
                                          <p:attrName>style.visibility</p:attrName>
                                        </p:attrNameLst>
                                      </p:cBhvr>
                                      <p:to>
                                        <p:strVal val="visible"/>
                                      </p:to>
                                    </p:set>
                                    <p:animEffect transition="in" filter="wipe(down)">
                                      <p:cBhvr>
                                        <p:cTn id="44"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141" grpId="0" animBg="1"/>
      <p:bldP spid="143" grpId="0"/>
      <p:bldP spid="144" grpId="0"/>
      <p:bldP spid="145" grpId="0"/>
      <p:bldP spid="149" grpId="0"/>
      <p:bldP spid="3" grpId="0" animBg="1"/>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42A9CF42-69F0-4197-85AB-4E96FFF3AC6A" descr="Image">
            <a:extLst>
              <a:ext uri="{FF2B5EF4-FFF2-40B4-BE49-F238E27FC236}">
                <a16:creationId xmlns:a16="http://schemas.microsoft.com/office/drawing/2014/main" id="{186F321B-55F2-4F9E-9E32-F352BA1CFD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793"/>
          <a:stretch/>
        </p:blipFill>
        <p:spPr bwMode="auto">
          <a:xfrm>
            <a:off x="1158192" y="818781"/>
            <a:ext cx="1696392" cy="240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8065F20F-4AB4-41DB-9A6A-D55D236CC307}"/>
              </a:ext>
            </a:extLst>
          </p:cNvPr>
          <p:cNvGrpSpPr/>
          <p:nvPr/>
        </p:nvGrpSpPr>
        <p:grpSpPr>
          <a:xfrm rot="44454">
            <a:off x="412054" y="473740"/>
            <a:ext cx="3091658" cy="5910520"/>
            <a:chOff x="6023992" y="1268760"/>
            <a:chExt cx="2448272" cy="4680520"/>
          </a:xfrm>
        </p:grpSpPr>
        <p:sp>
          <p:nvSpPr>
            <p:cNvPr id="2" name="Circle: Hollow 1">
              <a:extLst>
                <a:ext uri="{FF2B5EF4-FFF2-40B4-BE49-F238E27FC236}">
                  <a16:creationId xmlns:a16="http://schemas.microsoft.com/office/drawing/2014/main" id="{F1E8BBF7-E9D0-4444-BBA5-B7CB341B51C7}"/>
                </a:ext>
              </a:extLst>
            </p:cNvPr>
            <p:cNvSpPr/>
            <p:nvPr/>
          </p:nvSpPr>
          <p:spPr bwMode="auto">
            <a:xfrm>
              <a:off x="6023992" y="1268760"/>
              <a:ext cx="2448272" cy="2448272"/>
            </a:xfrm>
            <a:prstGeom prst="donut">
              <a:avLst>
                <a:gd name="adj" fmla="val 1021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3" name="Rectangle: Rounded Corners 2">
              <a:extLst>
                <a:ext uri="{FF2B5EF4-FFF2-40B4-BE49-F238E27FC236}">
                  <a16:creationId xmlns:a16="http://schemas.microsoft.com/office/drawing/2014/main" id="{61C21E9C-3588-4954-BAB1-8C06EBC801C6}"/>
                </a:ext>
              </a:extLst>
            </p:cNvPr>
            <p:cNvSpPr/>
            <p:nvPr/>
          </p:nvSpPr>
          <p:spPr bwMode="auto">
            <a:xfrm>
              <a:off x="7133702" y="3645024"/>
              <a:ext cx="258442"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7" name="Rectangle: Rounded Corners 46">
              <a:extLst>
                <a:ext uri="{FF2B5EF4-FFF2-40B4-BE49-F238E27FC236}">
                  <a16:creationId xmlns:a16="http://schemas.microsoft.com/office/drawing/2014/main" id="{46D6E5CE-8AAA-4F5D-8324-22D9AF35FB04}"/>
                </a:ext>
              </a:extLst>
            </p:cNvPr>
            <p:cNvSpPr/>
            <p:nvPr/>
          </p:nvSpPr>
          <p:spPr bwMode="auto">
            <a:xfrm>
              <a:off x="6989686" y="3933056"/>
              <a:ext cx="546474"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grpSp>
        <p:nvGrpSpPr>
          <p:cNvPr id="4" name="Gruppe 3">
            <a:extLst>
              <a:ext uri="{FF2B5EF4-FFF2-40B4-BE49-F238E27FC236}">
                <a16:creationId xmlns:a16="http://schemas.microsoft.com/office/drawing/2014/main" id="{90C95A06-C11D-4B65-883D-289A34ADEEE4}"/>
              </a:ext>
            </a:extLst>
          </p:cNvPr>
          <p:cNvGrpSpPr/>
          <p:nvPr/>
        </p:nvGrpSpPr>
        <p:grpSpPr>
          <a:xfrm>
            <a:off x="3791744" y="1456734"/>
            <a:ext cx="8295864" cy="1008112"/>
            <a:chOff x="3791744" y="1456734"/>
            <a:chExt cx="8295864" cy="1008112"/>
          </a:xfrm>
        </p:grpSpPr>
        <p:sp>
          <p:nvSpPr>
            <p:cNvPr id="17" name="Oval 16">
              <a:extLst>
                <a:ext uri="{FF2B5EF4-FFF2-40B4-BE49-F238E27FC236}">
                  <a16:creationId xmlns:a16="http://schemas.microsoft.com/office/drawing/2014/main" id="{EAD27E72-1FEB-484C-894F-EF370AED0881}"/>
                </a:ext>
              </a:extLst>
            </p:cNvPr>
            <p:cNvSpPr/>
            <p:nvPr/>
          </p:nvSpPr>
          <p:spPr bwMode="auto">
            <a:xfrm>
              <a:off x="3791744" y="1456734"/>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12" name="Group 11">
              <a:extLst>
                <a:ext uri="{FF2B5EF4-FFF2-40B4-BE49-F238E27FC236}">
                  <a16:creationId xmlns:a16="http://schemas.microsoft.com/office/drawing/2014/main" id="{9D0AF144-D625-4C61-866B-853C11726C97}"/>
                </a:ext>
              </a:extLst>
            </p:cNvPr>
            <p:cNvGrpSpPr/>
            <p:nvPr/>
          </p:nvGrpSpPr>
          <p:grpSpPr>
            <a:xfrm>
              <a:off x="3897412" y="1695198"/>
              <a:ext cx="792088" cy="442008"/>
              <a:chOff x="8040216" y="3645024"/>
              <a:chExt cx="961683" cy="536647"/>
            </a:xfrm>
            <a:solidFill>
              <a:schemeClr val="bg1"/>
            </a:solidFill>
          </p:grpSpPr>
          <p:sp>
            <p:nvSpPr>
              <p:cNvPr id="14" name="Freeform 315">
                <a:extLst>
                  <a:ext uri="{FF2B5EF4-FFF2-40B4-BE49-F238E27FC236}">
                    <a16:creationId xmlns:a16="http://schemas.microsoft.com/office/drawing/2014/main" id="{3197290C-4661-4C47-89C6-CE52375CE63B}"/>
                  </a:ext>
                </a:extLst>
              </p:cNvPr>
              <p:cNvSpPr>
                <a:spLocks/>
              </p:cNvSpPr>
              <p:nvPr/>
            </p:nvSpPr>
            <p:spPr bwMode="auto">
              <a:xfrm>
                <a:off x="8256240" y="3645024"/>
                <a:ext cx="527063" cy="536647"/>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 name="Freeform 315">
                <a:extLst>
                  <a:ext uri="{FF2B5EF4-FFF2-40B4-BE49-F238E27FC236}">
                    <a16:creationId xmlns:a16="http://schemas.microsoft.com/office/drawing/2014/main" id="{6CCBBB2F-6016-4B00-B845-EF69F56FF943}"/>
                  </a:ext>
                </a:extLst>
              </p:cNvPr>
              <p:cNvSpPr>
                <a:spLocks/>
              </p:cNvSpPr>
              <p:nvPr/>
            </p:nvSpPr>
            <p:spPr bwMode="auto">
              <a:xfrm>
                <a:off x="8040216" y="3789040"/>
                <a:ext cx="385619" cy="392631"/>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th-TH"/>
              </a:p>
            </p:txBody>
          </p:sp>
          <p:sp>
            <p:nvSpPr>
              <p:cNvPr id="16" name="Freeform 315">
                <a:extLst>
                  <a:ext uri="{FF2B5EF4-FFF2-40B4-BE49-F238E27FC236}">
                    <a16:creationId xmlns:a16="http://schemas.microsoft.com/office/drawing/2014/main" id="{4B4A26D9-77F6-4983-B4D4-9F38D33764A3}"/>
                  </a:ext>
                </a:extLst>
              </p:cNvPr>
              <p:cNvSpPr>
                <a:spLocks/>
              </p:cNvSpPr>
              <p:nvPr/>
            </p:nvSpPr>
            <p:spPr bwMode="auto">
              <a:xfrm>
                <a:off x="8616280" y="3789040"/>
                <a:ext cx="385619" cy="392631"/>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th-TH" dirty="0"/>
              </a:p>
            </p:txBody>
          </p:sp>
        </p:grpSp>
        <p:sp>
          <p:nvSpPr>
            <p:cNvPr id="18" name="Title 1">
              <a:extLst>
                <a:ext uri="{FF2B5EF4-FFF2-40B4-BE49-F238E27FC236}">
                  <a16:creationId xmlns:a16="http://schemas.microsoft.com/office/drawing/2014/main" id="{350FA969-9096-4408-BC58-0169A94D6724}"/>
                </a:ext>
              </a:extLst>
            </p:cNvPr>
            <p:cNvSpPr txBox="1">
              <a:spLocks/>
            </p:cNvSpPr>
            <p:nvPr/>
          </p:nvSpPr>
          <p:spPr bwMode="auto">
            <a:xfrm>
              <a:off x="4871863" y="1556792"/>
              <a:ext cx="7215745"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 35 employees: SU if one party wants it</a:t>
              </a:r>
              <a:endParaRPr lang="da-DK" sz="2400" kern="0" dirty="0">
                <a:solidFill>
                  <a:srgbClr val="666D7A"/>
                </a:solidFill>
                <a:latin typeface="+mn-lt"/>
              </a:endParaRPr>
            </a:p>
          </p:txBody>
        </p:sp>
      </p:grpSp>
      <p:grpSp>
        <p:nvGrpSpPr>
          <p:cNvPr id="6" name="Gruppe 5">
            <a:extLst>
              <a:ext uri="{FF2B5EF4-FFF2-40B4-BE49-F238E27FC236}">
                <a16:creationId xmlns:a16="http://schemas.microsoft.com/office/drawing/2014/main" id="{29FB7602-0085-4CA3-B44F-6C02C8E05944}"/>
              </a:ext>
            </a:extLst>
          </p:cNvPr>
          <p:cNvGrpSpPr/>
          <p:nvPr/>
        </p:nvGrpSpPr>
        <p:grpSpPr>
          <a:xfrm>
            <a:off x="3791744" y="3379244"/>
            <a:ext cx="8295864" cy="1008112"/>
            <a:chOff x="3791744" y="3314849"/>
            <a:chExt cx="8295864" cy="1008112"/>
          </a:xfrm>
        </p:grpSpPr>
        <p:sp>
          <p:nvSpPr>
            <p:cNvPr id="19" name="Oval 18">
              <a:extLst>
                <a:ext uri="{FF2B5EF4-FFF2-40B4-BE49-F238E27FC236}">
                  <a16:creationId xmlns:a16="http://schemas.microsoft.com/office/drawing/2014/main" id="{245BCBFD-0AB0-4A7A-8F40-9440BF206852}"/>
                </a:ext>
              </a:extLst>
            </p:cNvPr>
            <p:cNvSpPr/>
            <p:nvPr/>
          </p:nvSpPr>
          <p:spPr bwMode="auto">
            <a:xfrm>
              <a:off x="3791744" y="3314849"/>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25" name="Title 1">
              <a:extLst>
                <a:ext uri="{FF2B5EF4-FFF2-40B4-BE49-F238E27FC236}">
                  <a16:creationId xmlns:a16="http://schemas.microsoft.com/office/drawing/2014/main" id="{05F9457E-B36A-4C55-B431-0998161FD436}"/>
                </a:ext>
              </a:extLst>
            </p:cNvPr>
            <p:cNvSpPr txBox="1">
              <a:spLocks/>
            </p:cNvSpPr>
            <p:nvPr/>
          </p:nvSpPr>
          <p:spPr bwMode="auto">
            <a:xfrm>
              <a:off x="4871863" y="3501008"/>
              <a:ext cx="7215745"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The cooperation agreement also applies without SU</a:t>
              </a:r>
              <a:endParaRPr lang="da-DK" sz="2400" kern="0" dirty="0">
                <a:solidFill>
                  <a:srgbClr val="666D7A"/>
                </a:solidFill>
                <a:latin typeface="+mn-lt"/>
              </a:endParaRPr>
            </a:p>
          </p:txBody>
        </p:sp>
        <p:grpSp>
          <p:nvGrpSpPr>
            <p:cNvPr id="26" name="Group 25">
              <a:extLst>
                <a:ext uri="{FF2B5EF4-FFF2-40B4-BE49-F238E27FC236}">
                  <a16:creationId xmlns:a16="http://schemas.microsoft.com/office/drawing/2014/main" id="{13DC1314-E515-4C75-86E9-9AFF5F50BC42}"/>
                </a:ext>
              </a:extLst>
            </p:cNvPr>
            <p:cNvGrpSpPr/>
            <p:nvPr/>
          </p:nvGrpSpPr>
          <p:grpSpPr>
            <a:xfrm>
              <a:off x="3821223" y="3602881"/>
              <a:ext cx="916298" cy="576064"/>
              <a:chOff x="3470275" y="-5367338"/>
              <a:chExt cx="5545138" cy="3486150"/>
            </a:xfrm>
            <a:solidFill>
              <a:schemeClr val="bg1"/>
            </a:solidFill>
          </p:grpSpPr>
          <p:sp>
            <p:nvSpPr>
              <p:cNvPr id="27" name="Freeform 5">
                <a:extLst>
                  <a:ext uri="{FF2B5EF4-FFF2-40B4-BE49-F238E27FC236}">
                    <a16:creationId xmlns:a16="http://schemas.microsoft.com/office/drawing/2014/main" id="{9CF2C82F-1B5E-4C48-9D78-6E78366F3EE8}"/>
                  </a:ext>
                </a:extLst>
              </p:cNvPr>
              <p:cNvSpPr>
                <a:spLocks/>
              </p:cNvSpPr>
              <p:nvPr/>
            </p:nvSpPr>
            <p:spPr bwMode="auto">
              <a:xfrm>
                <a:off x="5237163" y="-5235575"/>
                <a:ext cx="3148013" cy="2189162"/>
              </a:xfrm>
              <a:custGeom>
                <a:avLst/>
                <a:gdLst>
                  <a:gd name="T0" fmla="*/ 500 w 634"/>
                  <a:gd name="T1" fmla="*/ 58 h 434"/>
                  <a:gd name="T2" fmla="*/ 634 w 634"/>
                  <a:gd name="T3" fmla="*/ 313 h 434"/>
                  <a:gd name="T4" fmla="*/ 585 w 634"/>
                  <a:gd name="T5" fmla="*/ 383 h 434"/>
                  <a:gd name="T6" fmla="*/ 527 w 634"/>
                  <a:gd name="T7" fmla="*/ 434 h 434"/>
                  <a:gd name="T8" fmla="*/ 280 w 634"/>
                  <a:gd name="T9" fmla="*/ 160 h 434"/>
                  <a:gd name="T10" fmla="*/ 253 w 634"/>
                  <a:gd name="T11" fmla="*/ 147 h 434"/>
                  <a:gd name="T12" fmla="*/ 218 w 634"/>
                  <a:gd name="T13" fmla="*/ 154 h 434"/>
                  <a:gd name="T14" fmla="*/ 78 w 634"/>
                  <a:gd name="T15" fmla="*/ 230 h 434"/>
                  <a:gd name="T16" fmla="*/ 22 w 634"/>
                  <a:gd name="T17" fmla="*/ 220 h 434"/>
                  <a:gd name="T18" fmla="*/ 40 w 634"/>
                  <a:gd name="T19" fmla="*/ 161 h 434"/>
                  <a:gd name="T20" fmla="*/ 248 w 634"/>
                  <a:gd name="T21" fmla="*/ 19 h 434"/>
                  <a:gd name="T22" fmla="*/ 354 w 634"/>
                  <a:gd name="T23" fmla="*/ 21 h 434"/>
                  <a:gd name="T24" fmla="*/ 442 w 634"/>
                  <a:gd name="T25" fmla="*/ 72 h 434"/>
                  <a:gd name="T26" fmla="*/ 500 w 634"/>
                  <a:gd name="T27" fmla="*/ 5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434">
                    <a:moveTo>
                      <a:pt x="500" y="58"/>
                    </a:moveTo>
                    <a:lnTo>
                      <a:pt x="634" y="313"/>
                    </a:lnTo>
                    <a:cubicBezTo>
                      <a:pt x="634" y="313"/>
                      <a:pt x="619" y="346"/>
                      <a:pt x="585" y="383"/>
                    </a:cubicBezTo>
                    <a:cubicBezTo>
                      <a:pt x="560" y="410"/>
                      <a:pt x="527" y="434"/>
                      <a:pt x="527" y="434"/>
                    </a:cubicBezTo>
                    <a:lnTo>
                      <a:pt x="280" y="160"/>
                    </a:lnTo>
                    <a:cubicBezTo>
                      <a:pt x="280" y="160"/>
                      <a:pt x="270" y="148"/>
                      <a:pt x="253" y="147"/>
                    </a:cubicBezTo>
                    <a:cubicBezTo>
                      <a:pt x="241" y="145"/>
                      <a:pt x="218" y="154"/>
                      <a:pt x="218" y="154"/>
                    </a:cubicBezTo>
                    <a:lnTo>
                      <a:pt x="78" y="230"/>
                    </a:lnTo>
                    <a:cubicBezTo>
                      <a:pt x="78" y="230"/>
                      <a:pt x="45" y="253"/>
                      <a:pt x="22" y="220"/>
                    </a:cubicBezTo>
                    <a:cubicBezTo>
                      <a:pt x="0" y="189"/>
                      <a:pt x="40" y="161"/>
                      <a:pt x="40" y="161"/>
                    </a:cubicBezTo>
                    <a:cubicBezTo>
                      <a:pt x="40" y="161"/>
                      <a:pt x="166" y="57"/>
                      <a:pt x="248" y="19"/>
                    </a:cubicBezTo>
                    <a:cubicBezTo>
                      <a:pt x="290" y="0"/>
                      <a:pt x="328" y="7"/>
                      <a:pt x="354" y="21"/>
                    </a:cubicBezTo>
                    <a:cubicBezTo>
                      <a:pt x="380" y="35"/>
                      <a:pt x="422" y="64"/>
                      <a:pt x="442" y="72"/>
                    </a:cubicBezTo>
                    <a:cubicBezTo>
                      <a:pt x="466" y="81"/>
                      <a:pt x="500" y="58"/>
                      <a:pt x="500" y="5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28" name="Freeform 6">
                <a:extLst>
                  <a:ext uri="{FF2B5EF4-FFF2-40B4-BE49-F238E27FC236}">
                    <a16:creationId xmlns:a16="http://schemas.microsoft.com/office/drawing/2014/main" id="{BA0A3639-9A37-4EF1-8139-EAB576D37565}"/>
                  </a:ext>
                </a:extLst>
              </p:cNvPr>
              <p:cNvSpPr>
                <a:spLocks noEditPoints="1"/>
              </p:cNvSpPr>
              <p:nvPr/>
            </p:nvSpPr>
            <p:spPr bwMode="auto">
              <a:xfrm>
                <a:off x="7829550" y="-5337175"/>
                <a:ext cx="1185863" cy="1714500"/>
              </a:xfrm>
              <a:custGeom>
                <a:avLst/>
                <a:gdLst>
                  <a:gd name="T0" fmla="*/ 235 w 239"/>
                  <a:gd name="T1" fmla="*/ 286 h 340"/>
                  <a:gd name="T2" fmla="*/ 87 w 239"/>
                  <a:gd name="T3" fmla="*/ 10 h 340"/>
                  <a:gd name="T4" fmla="*/ 67 w 239"/>
                  <a:gd name="T5" fmla="*/ 4 h 340"/>
                  <a:gd name="T6" fmla="*/ 10 w 239"/>
                  <a:gd name="T7" fmla="*/ 34 h 340"/>
                  <a:gd name="T8" fmla="*/ 4 w 239"/>
                  <a:gd name="T9" fmla="*/ 54 h 340"/>
                  <a:gd name="T10" fmla="*/ 152 w 239"/>
                  <a:gd name="T11" fmla="*/ 330 h 340"/>
                  <a:gd name="T12" fmla="*/ 172 w 239"/>
                  <a:gd name="T13" fmla="*/ 336 h 340"/>
                  <a:gd name="T14" fmla="*/ 229 w 239"/>
                  <a:gd name="T15" fmla="*/ 306 h 340"/>
                  <a:gd name="T16" fmla="*/ 235 w 239"/>
                  <a:gd name="T17" fmla="*/ 286 h 340"/>
                  <a:gd name="T18" fmla="*/ 178 w 239"/>
                  <a:gd name="T19" fmla="*/ 289 h 340"/>
                  <a:gd name="T20" fmla="*/ 157 w 239"/>
                  <a:gd name="T21" fmla="*/ 268 h 340"/>
                  <a:gd name="T22" fmla="*/ 178 w 239"/>
                  <a:gd name="T23" fmla="*/ 247 h 340"/>
                  <a:gd name="T24" fmla="*/ 199 w 239"/>
                  <a:gd name="T25" fmla="*/ 268 h 340"/>
                  <a:gd name="T26" fmla="*/ 178 w 239"/>
                  <a:gd name="T27" fmla="*/ 28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340">
                    <a:moveTo>
                      <a:pt x="235" y="286"/>
                    </a:moveTo>
                    <a:lnTo>
                      <a:pt x="87" y="10"/>
                    </a:lnTo>
                    <a:cubicBezTo>
                      <a:pt x="84" y="3"/>
                      <a:pt x="75" y="0"/>
                      <a:pt x="67" y="4"/>
                    </a:cubicBezTo>
                    <a:lnTo>
                      <a:pt x="10" y="34"/>
                    </a:lnTo>
                    <a:cubicBezTo>
                      <a:pt x="3" y="38"/>
                      <a:pt x="0" y="47"/>
                      <a:pt x="4" y="54"/>
                    </a:cubicBezTo>
                    <a:lnTo>
                      <a:pt x="152" y="330"/>
                    </a:lnTo>
                    <a:cubicBezTo>
                      <a:pt x="156" y="337"/>
                      <a:pt x="165" y="340"/>
                      <a:pt x="172" y="336"/>
                    </a:cubicBezTo>
                    <a:lnTo>
                      <a:pt x="229" y="306"/>
                    </a:lnTo>
                    <a:cubicBezTo>
                      <a:pt x="237" y="302"/>
                      <a:pt x="239" y="293"/>
                      <a:pt x="235" y="286"/>
                    </a:cubicBezTo>
                    <a:close/>
                    <a:moveTo>
                      <a:pt x="178" y="289"/>
                    </a:moveTo>
                    <a:cubicBezTo>
                      <a:pt x="167" y="289"/>
                      <a:pt x="157" y="280"/>
                      <a:pt x="157" y="268"/>
                    </a:cubicBezTo>
                    <a:cubicBezTo>
                      <a:pt x="157" y="257"/>
                      <a:pt x="167" y="247"/>
                      <a:pt x="178" y="247"/>
                    </a:cubicBezTo>
                    <a:cubicBezTo>
                      <a:pt x="190" y="247"/>
                      <a:pt x="199" y="257"/>
                      <a:pt x="199" y="268"/>
                    </a:cubicBezTo>
                    <a:cubicBezTo>
                      <a:pt x="199" y="280"/>
                      <a:pt x="190" y="289"/>
                      <a:pt x="178" y="28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29" name="Freeform 7">
                <a:extLst>
                  <a:ext uri="{FF2B5EF4-FFF2-40B4-BE49-F238E27FC236}">
                    <a16:creationId xmlns:a16="http://schemas.microsoft.com/office/drawing/2014/main" id="{5C7746D5-0B89-4FBA-8C81-D814F9D347C9}"/>
                  </a:ext>
                </a:extLst>
              </p:cNvPr>
              <p:cNvSpPr>
                <a:spLocks/>
              </p:cNvSpPr>
              <p:nvPr/>
            </p:nvSpPr>
            <p:spPr bwMode="auto">
              <a:xfrm>
                <a:off x="4225925" y="-5307013"/>
                <a:ext cx="1995488" cy="2179637"/>
              </a:xfrm>
              <a:custGeom>
                <a:avLst/>
                <a:gdLst>
                  <a:gd name="T0" fmla="*/ 111 w 402"/>
                  <a:gd name="T1" fmla="*/ 432 h 432"/>
                  <a:gd name="T2" fmla="*/ 51 w 402"/>
                  <a:gd name="T3" fmla="*/ 385 h 432"/>
                  <a:gd name="T4" fmla="*/ 4 w 402"/>
                  <a:gd name="T5" fmla="*/ 329 h 432"/>
                  <a:gd name="T6" fmla="*/ 3 w 402"/>
                  <a:gd name="T7" fmla="*/ 314 h 432"/>
                  <a:gd name="T8" fmla="*/ 136 w 402"/>
                  <a:gd name="T9" fmla="*/ 64 h 432"/>
                  <a:gd name="T10" fmla="*/ 154 w 402"/>
                  <a:gd name="T11" fmla="*/ 57 h 432"/>
                  <a:gd name="T12" fmla="*/ 154 w 402"/>
                  <a:gd name="T13" fmla="*/ 57 h 432"/>
                  <a:gd name="T14" fmla="*/ 178 w 402"/>
                  <a:gd name="T15" fmla="*/ 63 h 432"/>
                  <a:gd name="T16" fmla="*/ 229 w 402"/>
                  <a:gd name="T17" fmla="*/ 56 h 432"/>
                  <a:gd name="T18" fmla="*/ 243 w 402"/>
                  <a:gd name="T19" fmla="*/ 52 h 432"/>
                  <a:gd name="T20" fmla="*/ 282 w 402"/>
                  <a:gd name="T21" fmla="*/ 34 h 432"/>
                  <a:gd name="T22" fmla="*/ 334 w 402"/>
                  <a:gd name="T23" fmla="*/ 10 h 432"/>
                  <a:gd name="T24" fmla="*/ 402 w 402"/>
                  <a:gd name="T25" fmla="*/ 31 h 432"/>
                  <a:gd name="T26" fmla="*/ 379 w 402"/>
                  <a:gd name="T27" fmla="*/ 50 h 432"/>
                  <a:gd name="T28" fmla="*/ 342 w 402"/>
                  <a:gd name="T29" fmla="*/ 39 h 432"/>
                  <a:gd name="T30" fmla="*/ 297 w 402"/>
                  <a:gd name="T31" fmla="*/ 60 h 432"/>
                  <a:gd name="T32" fmla="*/ 251 w 402"/>
                  <a:gd name="T33" fmla="*/ 81 h 432"/>
                  <a:gd name="T34" fmla="*/ 237 w 402"/>
                  <a:gd name="T35" fmla="*/ 85 h 432"/>
                  <a:gd name="T36" fmla="*/ 172 w 402"/>
                  <a:gd name="T37" fmla="*/ 92 h 432"/>
                  <a:gd name="T38" fmla="*/ 156 w 402"/>
                  <a:gd name="T39" fmla="*/ 89 h 432"/>
                  <a:gd name="T40" fmla="*/ 33 w 402"/>
                  <a:gd name="T41" fmla="*/ 320 h 432"/>
                  <a:gd name="T42" fmla="*/ 71 w 402"/>
                  <a:gd name="T43" fmla="*/ 363 h 432"/>
                  <a:gd name="T44" fmla="*/ 125 w 402"/>
                  <a:gd name="T45" fmla="*/ 406 h 432"/>
                  <a:gd name="T46" fmla="*/ 111 w 402"/>
                  <a:gd name="T4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432">
                    <a:moveTo>
                      <a:pt x="111" y="432"/>
                    </a:moveTo>
                    <a:cubicBezTo>
                      <a:pt x="110" y="431"/>
                      <a:pt x="88" y="419"/>
                      <a:pt x="51" y="385"/>
                    </a:cubicBezTo>
                    <a:cubicBezTo>
                      <a:pt x="29" y="366"/>
                      <a:pt x="5" y="331"/>
                      <a:pt x="4" y="329"/>
                    </a:cubicBezTo>
                    <a:cubicBezTo>
                      <a:pt x="0" y="325"/>
                      <a:pt x="0" y="319"/>
                      <a:pt x="3" y="314"/>
                    </a:cubicBezTo>
                    <a:lnTo>
                      <a:pt x="136" y="64"/>
                    </a:lnTo>
                    <a:cubicBezTo>
                      <a:pt x="139" y="58"/>
                      <a:pt x="147" y="55"/>
                      <a:pt x="154" y="57"/>
                    </a:cubicBezTo>
                    <a:lnTo>
                      <a:pt x="154" y="57"/>
                    </a:lnTo>
                    <a:cubicBezTo>
                      <a:pt x="154" y="57"/>
                      <a:pt x="161" y="60"/>
                      <a:pt x="178" y="63"/>
                    </a:cubicBezTo>
                    <a:cubicBezTo>
                      <a:pt x="194" y="66"/>
                      <a:pt x="207" y="62"/>
                      <a:pt x="229" y="56"/>
                    </a:cubicBezTo>
                    <a:cubicBezTo>
                      <a:pt x="233" y="55"/>
                      <a:pt x="238" y="54"/>
                      <a:pt x="243" y="52"/>
                    </a:cubicBezTo>
                    <a:cubicBezTo>
                      <a:pt x="255" y="49"/>
                      <a:pt x="268" y="41"/>
                      <a:pt x="282" y="34"/>
                    </a:cubicBezTo>
                    <a:cubicBezTo>
                      <a:pt x="298" y="25"/>
                      <a:pt x="315" y="15"/>
                      <a:pt x="334" y="10"/>
                    </a:cubicBezTo>
                    <a:cubicBezTo>
                      <a:pt x="376" y="0"/>
                      <a:pt x="401" y="30"/>
                      <a:pt x="402" y="31"/>
                    </a:cubicBezTo>
                    <a:lnTo>
                      <a:pt x="379" y="50"/>
                    </a:lnTo>
                    <a:cubicBezTo>
                      <a:pt x="378" y="49"/>
                      <a:pt x="364" y="33"/>
                      <a:pt x="342" y="39"/>
                    </a:cubicBezTo>
                    <a:cubicBezTo>
                      <a:pt x="326" y="43"/>
                      <a:pt x="311" y="51"/>
                      <a:pt x="297" y="60"/>
                    </a:cubicBezTo>
                    <a:cubicBezTo>
                      <a:pt x="282" y="68"/>
                      <a:pt x="267" y="76"/>
                      <a:pt x="251" y="81"/>
                    </a:cubicBezTo>
                    <a:cubicBezTo>
                      <a:pt x="246" y="82"/>
                      <a:pt x="242" y="83"/>
                      <a:pt x="237" y="85"/>
                    </a:cubicBezTo>
                    <a:cubicBezTo>
                      <a:pt x="214" y="92"/>
                      <a:pt x="196" y="97"/>
                      <a:pt x="172" y="92"/>
                    </a:cubicBezTo>
                    <a:cubicBezTo>
                      <a:pt x="166" y="91"/>
                      <a:pt x="160" y="90"/>
                      <a:pt x="156" y="89"/>
                    </a:cubicBezTo>
                    <a:lnTo>
                      <a:pt x="33" y="320"/>
                    </a:lnTo>
                    <a:cubicBezTo>
                      <a:pt x="41" y="330"/>
                      <a:pt x="57" y="351"/>
                      <a:pt x="71" y="363"/>
                    </a:cubicBezTo>
                    <a:cubicBezTo>
                      <a:pt x="106" y="395"/>
                      <a:pt x="125" y="405"/>
                      <a:pt x="125" y="406"/>
                    </a:cubicBezTo>
                    <a:lnTo>
                      <a:pt x="111" y="43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0" name="Freeform 8">
                <a:extLst>
                  <a:ext uri="{FF2B5EF4-FFF2-40B4-BE49-F238E27FC236}">
                    <a16:creationId xmlns:a16="http://schemas.microsoft.com/office/drawing/2014/main" id="{44CFC2F1-7745-470B-ADFE-6C3AF610D424}"/>
                  </a:ext>
                </a:extLst>
              </p:cNvPr>
              <p:cNvSpPr>
                <a:spLocks/>
              </p:cNvSpPr>
              <p:nvPr/>
            </p:nvSpPr>
            <p:spPr bwMode="auto">
              <a:xfrm>
                <a:off x="6642100" y="-2532063"/>
                <a:ext cx="527050" cy="539750"/>
              </a:xfrm>
              <a:custGeom>
                <a:avLst/>
                <a:gdLst>
                  <a:gd name="T0" fmla="*/ 32 w 106"/>
                  <a:gd name="T1" fmla="*/ 107 h 107"/>
                  <a:gd name="T2" fmla="*/ 0 w 106"/>
                  <a:gd name="T3" fmla="*/ 95 h 107"/>
                  <a:gd name="T4" fmla="*/ 10 w 106"/>
                  <a:gd name="T5" fmla="*/ 84 h 107"/>
                  <a:gd name="T6" fmla="*/ 19 w 106"/>
                  <a:gd name="T7" fmla="*/ 73 h 107"/>
                  <a:gd name="T8" fmla="*/ 57 w 106"/>
                  <a:gd name="T9" fmla="*/ 63 h 107"/>
                  <a:gd name="T10" fmla="*/ 61 w 106"/>
                  <a:gd name="T11" fmla="*/ 17 h 107"/>
                  <a:gd name="T12" fmla="*/ 86 w 106"/>
                  <a:gd name="T13" fmla="*/ 0 h 107"/>
                  <a:gd name="T14" fmla="*/ 79 w 106"/>
                  <a:gd name="T15" fmla="*/ 82 h 107"/>
                  <a:gd name="T16" fmla="*/ 35 w 106"/>
                  <a:gd name="T17" fmla="*/ 107 h 107"/>
                  <a:gd name="T18" fmla="*/ 32 w 106"/>
                  <a:gd name="T19"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32" y="107"/>
                    </a:moveTo>
                    <a:cubicBezTo>
                      <a:pt x="14" y="107"/>
                      <a:pt x="1" y="96"/>
                      <a:pt x="0" y="95"/>
                    </a:cubicBezTo>
                    <a:lnTo>
                      <a:pt x="10" y="84"/>
                    </a:lnTo>
                    <a:lnTo>
                      <a:pt x="19" y="73"/>
                    </a:lnTo>
                    <a:cubicBezTo>
                      <a:pt x="23" y="76"/>
                      <a:pt x="38" y="85"/>
                      <a:pt x="57" y="63"/>
                    </a:cubicBezTo>
                    <a:cubicBezTo>
                      <a:pt x="76" y="40"/>
                      <a:pt x="61" y="17"/>
                      <a:pt x="61" y="17"/>
                    </a:cubicBezTo>
                    <a:lnTo>
                      <a:pt x="86" y="0"/>
                    </a:lnTo>
                    <a:cubicBezTo>
                      <a:pt x="96" y="15"/>
                      <a:pt x="106" y="51"/>
                      <a:pt x="79" y="82"/>
                    </a:cubicBezTo>
                    <a:cubicBezTo>
                      <a:pt x="66" y="98"/>
                      <a:pt x="51" y="106"/>
                      <a:pt x="35" y="107"/>
                    </a:cubicBezTo>
                    <a:cubicBezTo>
                      <a:pt x="34" y="107"/>
                      <a:pt x="33" y="107"/>
                      <a:pt x="32" y="10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1" name="Freeform 9">
                <a:extLst>
                  <a:ext uri="{FF2B5EF4-FFF2-40B4-BE49-F238E27FC236}">
                    <a16:creationId xmlns:a16="http://schemas.microsoft.com/office/drawing/2014/main" id="{707A5056-A526-47DC-AF87-BA6B40F85E4D}"/>
                  </a:ext>
                </a:extLst>
              </p:cNvPr>
              <p:cNvSpPr>
                <a:spLocks/>
              </p:cNvSpPr>
              <p:nvPr/>
            </p:nvSpPr>
            <p:spPr bwMode="auto">
              <a:xfrm>
                <a:off x="6861175" y="-3333750"/>
                <a:ext cx="749300" cy="1033462"/>
              </a:xfrm>
              <a:custGeom>
                <a:avLst/>
                <a:gdLst>
                  <a:gd name="T0" fmla="*/ 78 w 151"/>
                  <a:gd name="T1" fmla="*/ 205 h 205"/>
                  <a:gd name="T2" fmla="*/ 46 w 151"/>
                  <a:gd name="T3" fmla="*/ 197 h 205"/>
                  <a:gd name="T4" fmla="*/ 6 w 151"/>
                  <a:gd name="T5" fmla="*/ 163 h 205"/>
                  <a:gd name="T6" fmla="*/ 6 w 151"/>
                  <a:gd name="T7" fmla="*/ 142 h 205"/>
                  <a:gd name="T8" fmla="*/ 27 w 151"/>
                  <a:gd name="T9" fmla="*/ 142 h 205"/>
                  <a:gd name="T10" fmla="*/ 58 w 151"/>
                  <a:gd name="T11" fmla="*/ 170 h 205"/>
                  <a:gd name="T12" fmla="*/ 99 w 151"/>
                  <a:gd name="T13" fmla="*/ 165 h 205"/>
                  <a:gd name="T14" fmla="*/ 99 w 151"/>
                  <a:gd name="T15" fmla="*/ 118 h 205"/>
                  <a:gd name="T16" fmla="*/ 13 w 151"/>
                  <a:gd name="T17" fmla="*/ 27 h 205"/>
                  <a:gd name="T18" fmla="*/ 14 w 151"/>
                  <a:gd name="T19" fmla="*/ 6 h 205"/>
                  <a:gd name="T20" fmla="*/ 35 w 151"/>
                  <a:gd name="T21" fmla="*/ 6 h 205"/>
                  <a:gd name="T22" fmla="*/ 121 w 151"/>
                  <a:gd name="T23" fmla="*/ 99 h 205"/>
                  <a:gd name="T24" fmla="*/ 122 w 151"/>
                  <a:gd name="T25" fmla="*/ 100 h 205"/>
                  <a:gd name="T26" fmla="*/ 120 w 151"/>
                  <a:gd name="T27" fmla="*/ 187 h 205"/>
                  <a:gd name="T28" fmla="*/ 78 w 151"/>
                  <a:gd name="T29"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205">
                    <a:moveTo>
                      <a:pt x="78" y="205"/>
                    </a:moveTo>
                    <a:cubicBezTo>
                      <a:pt x="64" y="205"/>
                      <a:pt x="52" y="200"/>
                      <a:pt x="46" y="197"/>
                    </a:cubicBezTo>
                    <a:cubicBezTo>
                      <a:pt x="32" y="190"/>
                      <a:pt x="10" y="167"/>
                      <a:pt x="6" y="163"/>
                    </a:cubicBezTo>
                    <a:cubicBezTo>
                      <a:pt x="0" y="157"/>
                      <a:pt x="0" y="147"/>
                      <a:pt x="6" y="142"/>
                    </a:cubicBezTo>
                    <a:cubicBezTo>
                      <a:pt x="12" y="136"/>
                      <a:pt x="22" y="136"/>
                      <a:pt x="27" y="142"/>
                    </a:cubicBezTo>
                    <a:cubicBezTo>
                      <a:pt x="38" y="153"/>
                      <a:pt x="52" y="167"/>
                      <a:pt x="58" y="170"/>
                    </a:cubicBezTo>
                    <a:cubicBezTo>
                      <a:pt x="72" y="176"/>
                      <a:pt x="84" y="180"/>
                      <a:pt x="99" y="165"/>
                    </a:cubicBezTo>
                    <a:cubicBezTo>
                      <a:pt x="118" y="147"/>
                      <a:pt x="102" y="122"/>
                      <a:pt x="99" y="118"/>
                    </a:cubicBezTo>
                    <a:lnTo>
                      <a:pt x="13" y="27"/>
                    </a:lnTo>
                    <a:cubicBezTo>
                      <a:pt x="7" y="21"/>
                      <a:pt x="8" y="11"/>
                      <a:pt x="14" y="6"/>
                    </a:cubicBezTo>
                    <a:cubicBezTo>
                      <a:pt x="20" y="0"/>
                      <a:pt x="29" y="0"/>
                      <a:pt x="35" y="6"/>
                    </a:cubicBezTo>
                    <a:lnTo>
                      <a:pt x="121" y="99"/>
                    </a:lnTo>
                    <a:cubicBezTo>
                      <a:pt x="122" y="99"/>
                      <a:pt x="122" y="99"/>
                      <a:pt x="122" y="100"/>
                    </a:cubicBezTo>
                    <a:cubicBezTo>
                      <a:pt x="135" y="117"/>
                      <a:pt x="151" y="156"/>
                      <a:pt x="120" y="187"/>
                    </a:cubicBezTo>
                    <a:cubicBezTo>
                      <a:pt x="105" y="201"/>
                      <a:pt x="91" y="205"/>
                      <a:pt x="78" y="20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2" name="Freeform 10">
                <a:extLst>
                  <a:ext uri="{FF2B5EF4-FFF2-40B4-BE49-F238E27FC236}">
                    <a16:creationId xmlns:a16="http://schemas.microsoft.com/office/drawing/2014/main" id="{3DAEC21D-ED93-4353-9C71-6DE8C3D5DEE1}"/>
                  </a:ext>
                </a:extLst>
              </p:cNvPr>
              <p:cNvSpPr>
                <a:spLocks/>
              </p:cNvSpPr>
              <p:nvPr/>
            </p:nvSpPr>
            <p:spPr bwMode="auto">
              <a:xfrm>
                <a:off x="7232650" y="-3006725"/>
                <a:ext cx="849313" cy="458787"/>
              </a:xfrm>
              <a:custGeom>
                <a:avLst/>
                <a:gdLst>
                  <a:gd name="T0" fmla="*/ 94 w 171"/>
                  <a:gd name="T1" fmla="*/ 91 h 91"/>
                  <a:gd name="T2" fmla="*/ 46 w 171"/>
                  <a:gd name="T3" fmla="*/ 72 h 91"/>
                  <a:gd name="T4" fmla="*/ 0 w 171"/>
                  <a:gd name="T5" fmla="*/ 27 h 91"/>
                  <a:gd name="T6" fmla="*/ 21 w 171"/>
                  <a:gd name="T7" fmla="*/ 6 h 91"/>
                  <a:gd name="T8" fmla="*/ 67 w 171"/>
                  <a:gd name="T9" fmla="*/ 51 h 91"/>
                  <a:gd name="T10" fmla="*/ 117 w 171"/>
                  <a:gd name="T11" fmla="*/ 53 h 91"/>
                  <a:gd name="T12" fmla="*/ 138 w 171"/>
                  <a:gd name="T13" fmla="*/ 30 h 91"/>
                  <a:gd name="T14" fmla="*/ 136 w 171"/>
                  <a:gd name="T15" fmla="*/ 17 h 91"/>
                  <a:gd name="T16" fmla="*/ 161 w 171"/>
                  <a:gd name="T17" fmla="*/ 0 h 91"/>
                  <a:gd name="T18" fmla="*/ 167 w 171"/>
                  <a:gd name="T19" fmla="*/ 36 h 91"/>
                  <a:gd name="T20" fmla="*/ 133 w 171"/>
                  <a:gd name="T21" fmla="*/ 79 h 91"/>
                  <a:gd name="T22" fmla="*/ 94 w 171"/>
                  <a:gd name="T23"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1" h="91">
                    <a:moveTo>
                      <a:pt x="94" y="91"/>
                    </a:moveTo>
                    <a:cubicBezTo>
                      <a:pt x="72" y="91"/>
                      <a:pt x="54" y="80"/>
                      <a:pt x="46" y="72"/>
                    </a:cubicBezTo>
                    <a:lnTo>
                      <a:pt x="0" y="27"/>
                    </a:lnTo>
                    <a:lnTo>
                      <a:pt x="21" y="6"/>
                    </a:lnTo>
                    <a:lnTo>
                      <a:pt x="67" y="51"/>
                    </a:lnTo>
                    <a:cubicBezTo>
                      <a:pt x="69" y="53"/>
                      <a:pt x="89" y="71"/>
                      <a:pt x="117" y="53"/>
                    </a:cubicBezTo>
                    <a:cubicBezTo>
                      <a:pt x="129" y="46"/>
                      <a:pt x="136" y="38"/>
                      <a:pt x="138" y="30"/>
                    </a:cubicBezTo>
                    <a:cubicBezTo>
                      <a:pt x="140" y="23"/>
                      <a:pt x="136" y="17"/>
                      <a:pt x="136" y="17"/>
                    </a:cubicBezTo>
                    <a:lnTo>
                      <a:pt x="161" y="0"/>
                    </a:lnTo>
                    <a:cubicBezTo>
                      <a:pt x="162" y="1"/>
                      <a:pt x="171" y="16"/>
                      <a:pt x="167" y="36"/>
                    </a:cubicBezTo>
                    <a:cubicBezTo>
                      <a:pt x="164" y="53"/>
                      <a:pt x="152" y="67"/>
                      <a:pt x="133" y="79"/>
                    </a:cubicBezTo>
                    <a:cubicBezTo>
                      <a:pt x="119" y="87"/>
                      <a:pt x="106" y="91"/>
                      <a:pt x="94" y="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3" name="Freeform 11">
                <a:extLst>
                  <a:ext uri="{FF2B5EF4-FFF2-40B4-BE49-F238E27FC236}">
                    <a16:creationId xmlns:a16="http://schemas.microsoft.com/office/drawing/2014/main" id="{49C19269-3F3A-492D-8122-E9F40EE6F2AE}"/>
                  </a:ext>
                </a:extLst>
              </p:cNvPr>
              <p:cNvSpPr>
                <a:spLocks/>
              </p:cNvSpPr>
              <p:nvPr/>
            </p:nvSpPr>
            <p:spPr bwMode="auto">
              <a:xfrm>
                <a:off x="4800600" y="-3268663"/>
                <a:ext cx="511175" cy="523875"/>
              </a:xfrm>
              <a:custGeom>
                <a:avLst/>
                <a:gdLst>
                  <a:gd name="T0" fmla="*/ 70 w 103"/>
                  <a:gd name="T1" fmla="*/ 89 h 104"/>
                  <a:gd name="T2" fmla="*/ 15 w 103"/>
                  <a:gd name="T3" fmla="*/ 89 h 104"/>
                  <a:gd name="T4" fmla="*/ 15 w 103"/>
                  <a:gd name="T5" fmla="*/ 89 h 104"/>
                  <a:gd name="T6" fmla="*/ 15 w 103"/>
                  <a:gd name="T7" fmla="*/ 34 h 104"/>
                  <a:gd name="T8" fmla="*/ 33 w 103"/>
                  <a:gd name="T9" fmla="*/ 16 h 104"/>
                  <a:gd name="T10" fmla="*/ 88 w 103"/>
                  <a:gd name="T11" fmla="*/ 16 h 104"/>
                  <a:gd name="T12" fmla="*/ 88 w 103"/>
                  <a:gd name="T13" fmla="*/ 16 h 104"/>
                  <a:gd name="T14" fmla="*/ 88 w 103"/>
                  <a:gd name="T15" fmla="*/ 70 h 104"/>
                  <a:gd name="T16" fmla="*/ 70 w 103"/>
                  <a:gd name="T17" fmla="*/ 8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4">
                    <a:moveTo>
                      <a:pt x="70" y="89"/>
                    </a:moveTo>
                    <a:cubicBezTo>
                      <a:pt x="55" y="104"/>
                      <a:pt x="30" y="104"/>
                      <a:pt x="15" y="89"/>
                    </a:cubicBezTo>
                    <a:lnTo>
                      <a:pt x="15" y="89"/>
                    </a:lnTo>
                    <a:cubicBezTo>
                      <a:pt x="0" y="74"/>
                      <a:pt x="0" y="49"/>
                      <a:pt x="15" y="34"/>
                    </a:cubicBezTo>
                    <a:lnTo>
                      <a:pt x="33" y="16"/>
                    </a:lnTo>
                    <a:cubicBezTo>
                      <a:pt x="49" y="0"/>
                      <a:pt x="73" y="0"/>
                      <a:pt x="88" y="16"/>
                    </a:cubicBezTo>
                    <a:lnTo>
                      <a:pt x="88" y="16"/>
                    </a:lnTo>
                    <a:cubicBezTo>
                      <a:pt x="103" y="31"/>
                      <a:pt x="103" y="55"/>
                      <a:pt x="88" y="70"/>
                    </a:cubicBezTo>
                    <a:lnTo>
                      <a:pt x="70" y="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4" name="Freeform 12">
                <a:extLst>
                  <a:ext uri="{FF2B5EF4-FFF2-40B4-BE49-F238E27FC236}">
                    <a16:creationId xmlns:a16="http://schemas.microsoft.com/office/drawing/2014/main" id="{4032FD20-E93B-443C-B37B-94C0373783E2}"/>
                  </a:ext>
                </a:extLst>
              </p:cNvPr>
              <p:cNvSpPr>
                <a:spLocks/>
              </p:cNvSpPr>
              <p:nvPr/>
            </p:nvSpPr>
            <p:spPr bwMode="auto">
              <a:xfrm>
                <a:off x="5173663" y="-3168650"/>
                <a:ext cx="723900" cy="736600"/>
              </a:xfrm>
              <a:custGeom>
                <a:avLst/>
                <a:gdLst>
                  <a:gd name="T0" fmla="*/ 70 w 146"/>
                  <a:gd name="T1" fmla="*/ 131 h 146"/>
                  <a:gd name="T2" fmla="*/ 15 w 146"/>
                  <a:gd name="T3" fmla="*/ 131 h 146"/>
                  <a:gd name="T4" fmla="*/ 15 w 146"/>
                  <a:gd name="T5" fmla="*/ 131 h 146"/>
                  <a:gd name="T6" fmla="*/ 15 w 146"/>
                  <a:gd name="T7" fmla="*/ 76 h 146"/>
                  <a:gd name="T8" fmla="*/ 76 w 146"/>
                  <a:gd name="T9" fmla="*/ 15 h 146"/>
                  <a:gd name="T10" fmla="*/ 131 w 146"/>
                  <a:gd name="T11" fmla="*/ 15 h 146"/>
                  <a:gd name="T12" fmla="*/ 131 w 146"/>
                  <a:gd name="T13" fmla="*/ 15 h 146"/>
                  <a:gd name="T14" fmla="*/ 131 w 146"/>
                  <a:gd name="T15" fmla="*/ 70 h 146"/>
                  <a:gd name="T16" fmla="*/ 70 w 146"/>
                  <a:gd name="T17" fmla="*/ 1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70" y="131"/>
                    </a:moveTo>
                    <a:cubicBezTo>
                      <a:pt x="55" y="146"/>
                      <a:pt x="31" y="146"/>
                      <a:pt x="15" y="131"/>
                    </a:cubicBezTo>
                    <a:lnTo>
                      <a:pt x="15" y="131"/>
                    </a:lnTo>
                    <a:cubicBezTo>
                      <a:pt x="0" y="116"/>
                      <a:pt x="0" y="91"/>
                      <a:pt x="15" y="76"/>
                    </a:cubicBezTo>
                    <a:lnTo>
                      <a:pt x="76" y="15"/>
                    </a:lnTo>
                    <a:cubicBezTo>
                      <a:pt x="91" y="0"/>
                      <a:pt x="116" y="0"/>
                      <a:pt x="131" y="15"/>
                    </a:cubicBezTo>
                    <a:lnTo>
                      <a:pt x="131" y="15"/>
                    </a:lnTo>
                    <a:cubicBezTo>
                      <a:pt x="146" y="31"/>
                      <a:pt x="146" y="55"/>
                      <a:pt x="131" y="70"/>
                    </a:cubicBezTo>
                    <a:lnTo>
                      <a:pt x="70" y="1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5" name="Freeform 13">
                <a:extLst>
                  <a:ext uri="{FF2B5EF4-FFF2-40B4-BE49-F238E27FC236}">
                    <a16:creationId xmlns:a16="http://schemas.microsoft.com/office/drawing/2014/main" id="{8FFDDBE0-AB97-41B9-BC74-F0FF12A427B2}"/>
                  </a:ext>
                </a:extLst>
              </p:cNvPr>
              <p:cNvSpPr>
                <a:spLocks/>
              </p:cNvSpPr>
              <p:nvPr/>
            </p:nvSpPr>
            <p:spPr bwMode="auto">
              <a:xfrm>
                <a:off x="5605463" y="-2951163"/>
                <a:ext cx="803275" cy="817562"/>
              </a:xfrm>
              <a:custGeom>
                <a:avLst/>
                <a:gdLst>
                  <a:gd name="T0" fmla="*/ 70 w 162"/>
                  <a:gd name="T1" fmla="*/ 147 h 162"/>
                  <a:gd name="T2" fmla="*/ 15 w 162"/>
                  <a:gd name="T3" fmla="*/ 147 h 162"/>
                  <a:gd name="T4" fmla="*/ 15 w 162"/>
                  <a:gd name="T5" fmla="*/ 147 h 162"/>
                  <a:gd name="T6" fmla="*/ 15 w 162"/>
                  <a:gd name="T7" fmla="*/ 92 h 162"/>
                  <a:gd name="T8" fmla="*/ 92 w 162"/>
                  <a:gd name="T9" fmla="*/ 15 h 162"/>
                  <a:gd name="T10" fmla="*/ 147 w 162"/>
                  <a:gd name="T11" fmla="*/ 15 h 162"/>
                  <a:gd name="T12" fmla="*/ 147 w 162"/>
                  <a:gd name="T13" fmla="*/ 15 h 162"/>
                  <a:gd name="T14" fmla="*/ 147 w 162"/>
                  <a:gd name="T15" fmla="*/ 70 h 162"/>
                  <a:gd name="T16" fmla="*/ 70 w 162"/>
                  <a:gd name="T17" fmla="*/ 14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70" y="147"/>
                    </a:moveTo>
                    <a:cubicBezTo>
                      <a:pt x="55" y="162"/>
                      <a:pt x="30" y="162"/>
                      <a:pt x="15" y="147"/>
                    </a:cubicBezTo>
                    <a:lnTo>
                      <a:pt x="15" y="147"/>
                    </a:lnTo>
                    <a:cubicBezTo>
                      <a:pt x="0" y="132"/>
                      <a:pt x="0" y="107"/>
                      <a:pt x="15" y="92"/>
                    </a:cubicBezTo>
                    <a:lnTo>
                      <a:pt x="92" y="15"/>
                    </a:lnTo>
                    <a:cubicBezTo>
                      <a:pt x="107" y="0"/>
                      <a:pt x="132" y="0"/>
                      <a:pt x="147" y="15"/>
                    </a:cubicBezTo>
                    <a:lnTo>
                      <a:pt x="147" y="15"/>
                    </a:lnTo>
                    <a:cubicBezTo>
                      <a:pt x="162" y="30"/>
                      <a:pt x="162" y="55"/>
                      <a:pt x="147" y="70"/>
                    </a:cubicBezTo>
                    <a:lnTo>
                      <a:pt x="70" y="1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6" name="Freeform 14">
                <a:extLst>
                  <a:ext uri="{FF2B5EF4-FFF2-40B4-BE49-F238E27FC236}">
                    <a16:creationId xmlns:a16="http://schemas.microsoft.com/office/drawing/2014/main" id="{A59D4A18-382A-4DCB-A0AF-3208306DD009}"/>
                  </a:ext>
                </a:extLst>
              </p:cNvPr>
              <p:cNvSpPr>
                <a:spLocks/>
              </p:cNvSpPr>
              <p:nvPr/>
            </p:nvSpPr>
            <p:spPr bwMode="auto">
              <a:xfrm>
                <a:off x="6051550" y="-2513013"/>
                <a:ext cx="620713" cy="631825"/>
              </a:xfrm>
              <a:custGeom>
                <a:avLst/>
                <a:gdLst>
                  <a:gd name="T0" fmla="*/ 70 w 125"/>
                  <a:gd name="T1" fmla="*/ 109 h 125"/>
                  <a:gd name="T2" fmla="*/ 15 w 125"/>
                  <a:gd name="T3" fmla="*/ 109 h 125"/>
                  <a:gd name="T4" fmla="*/ 15 w 125"/>
                  <a:gd name="T5" fmla="*/ 109 h 125"/>
                  <a:gd name="T6" fmla="*/ 15 w 125"/>
                  <a:gd name="T7" fmla="*/ 55 h 125"/>
                  <a:gd name="T8" fmla="*/ 55 w 125"/>
                  <a:gd name="T9" fmla="*/ 15 h 125"/>
                  <a:gd name="T10" fmla="*/ 110 w 125"/>
                  <a:gd name="T11" fmla="*/ 15 h 125"/>
                  <a:gd name="T12" fmla="*/ 110 w 125"/>
                  <a:gd name="T13" fmla="*/ 15 h 125"/>
                  <a:gd name="T14" fmla="*/ 110 w 125"/>
                  <a:gd name="T15" fmla="*/ 69 h 125"/>
                  <a:gd name="T16" fmla="*/ 70 w 125"/>
                  <a:gd name="T17" fmla="*/ 10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25">
                    <a:moveTo>
                      <a:pt x="70" y="109"/>
                    </a:moveTo>
                    <a:cubicBezTo>
                      <a:pt x="54" y="125"/>
                      <a:pt x="30" y="125"/>
                      <a:pt x="15" y="109"/>
                    </a:cubicBezTo>
                    <a:lnTo>
                      <a:pt x="15" y="109"/>
                    </a:lnTo>
                    <a:cubicBezTo>
                      <a:pt x="0" y="94"/>
                      <a:pt x="0" y="70"/>
                      <a:pt x="15" y="55"/>
                    </a:cubicBezTo>
                    <a:lnTo>
                      <a:pt x="55" y="15"/>
                    </a:lnTo>
                    <a:cubicBezTo>
                      <a:pt x="70" y="0"/>
                      <a:pt x="95" y="0"/>
                      <a:pt x="110" y="15"/>
                    </a:cubicBezTo>
                    <a:lnTo>
                      <a:pt x="110" y="15"/>
                    </a:lnTo>
                    <a:cubicBezTo>
                      <a:pt x="125" y="30"/>
                      <a:pt x="125" y="54"/>
                      <a:pt x="110" y="69"/>
                    </a:cubicBezTo>
                    <a:lnTo>
                      <a:pt x="70" y="10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7" name="Oval 15">
                <a:extLst>
                  <a:ext uri="{FF2B5EF4-FFF2-40B4-BE49-F238E27FC236}">
                    <a16:creationId xmlns:a16="http://schemas.microsoft.com/office/drawing/2014/main" id="{BA7646A5-00C8-4022-A366-9D69EB6F5180}"/>
                  </a:ext>
                </a:extLst>
              </p:cNvPr>
              <p:cNvSpPr>
                <a:spLocks noChangeArrowheads="1"/>
              </p:cNvSpPr>
              <p:nvPr/>
            </p:nvSpPr>
            <p:spPr bwMode="auto">
              <a:xfrm>
                <a:off x="3729038" y="-4075113"/>
                <a:ext cx="207963" cy="211137"/>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8" name="Freeform 16">
                <a:extLst>
                  <a:ext uri="{FF2B5EF4-FFF2-40B4-BE49-F238E27FC236}">
                    <a16:creationId xmlns:a16="http://schemas.microsoft.com/office/drawing/2014/main" id="{F5150054-8EC0-4F24-A87E-14D22007AFEA}"/>
                  </a:ext>
                </a:extLst>
              </p:cNvPr>
              <p:cNvSpPr>
                <a:spLocks noEditPoints="1"/>
              </p:cNvSpPr>
              <p:nvPr/>
            </p:nvSpPr>
            <p:spPr bwMode="auto">
              <a:xfrm>
                <a:off x="3470275" y="-5367338"/>
                <a:ext cx="1301750" cy="1776412"/>
              </a:xfrm>
              <a:custGeom>
                <a:avLst/>
                <a:gdLst>
                  <a:gd name="T0" fmla="*/ 174 w 262"/>
                  <a:gd name="T1" fmla="*/ 30 h 352"/>
                  <a:gd name="T2" fmla="*/ 181 w 262"/>
                  <a:gd name="T3" fmla="*/ 32 h 352"/>
                  <a:gd name="T4" fmla="*/ 218 w 262"/>
                  <a:gd name="T5" fmla="*/ 52 h 352"/>
                  <a:gd name="T6" fmla="*/ 224 w 262"/>
                  <a:gd name="T7" fmla="*/ 72 h 352"/>
                  <a:gd name="T8" fmla="*/ 96 w 262"/>
                  <a:gd name="T9" fmla="*/ 315 h 352"/>
                  <a:gd name="T10" fmla="*/ 83 w 262"/>
                  <a:gd name="T11" fmla="*/ 323 h 352"/>
                  <a:gd name="T12" fmla="*/ 76 w 262"/>
                  <a:gd name="T13" fmla="*/ 321 h 352"/>
                  <a:gd name="T14" fmla="*/ 39 w 262"/>
                  <a:gd name="T15" fmla="*/ 300 h 352"/>
                  <a:gd name="T16" fmla="*/ 33 w 262"/>
                  <a:gd name="T17" fmla="*/ 280 h 352"/>
                  <a:gd name="T18" fmla="*/ 161 w 262"/>
                  <a:gd name="T19" fmla="*/ 38 h 352"/>
                  <a:gd name="T20" fmla="*/ 174 w 262"/>
                  <a:gd name="T21" fmla="*/ 30 h 352"/>
                  <a:gd name="T22" fmla="*/ 174 w 262"/>
                  <a:gd name="T23" fmla="*/ 0 h 352"/>
                  <a:gd name="T24" fmla="*/ 135 w 262"/>
                  <a:gd name="T25" fmla="*/ 24 h 352"/>
                  <a:gd name="T26" fmla="*/ 135 w 262"/>
                  <a:gd name="T27" fmla="*/ 24 h 352"/>
                  <a:gd name="T28" fmla="*/ 135 w 262"/>
                  <a:gd name="T29" fmla="*/ 24 h 352"/>
                  <a:gd name="T30" fmla="*/ 7 w 262"/>
                  <a:gd name="T31" fmla="*/ 266 h 352"/>
                  <a:gd name="T32" fmla="*/ 4 w 262"/>
                  <a:gd name="T33" fmla="*/ 300 h 352"/>
                  <a:gd name="T34" fmla="*/ 25 w 262"/>
                  <a:gd name="T35" fmla="*/ 326 h 352"/>
                  <a:gd name="T36" fmla="*/ 61 w 262"/>
                  <a:gd name="T37" fmla="*/ 347 h 352"/>
                  <a:gd name="T38" fmla="*/ 61 w 262"/>
                  <a:gd name="T39" fmla="*/ 347 h 352"/>
                  <a:gd name="T40" fmla="*/ 62 w 262"/>
                  <a:gd name="T41" fmla="*/ 347 h 352"/>
                  <a:gd name="T42" fmla="*/ 83 w 262"/>
                  <a:gd name="T43" fmla="*/ 352 h 352"/>
                  <a:gd name="T44" fmla="*/ 122 w 262"/>
                  <a:gd name="T45" fmla="*/ 329 h 352"/>
                  <a:gd name="T46" fmla="*/ 122 w 262"/>
                  <a:gd name="T47" fmla="*/ 329 h 352"/>
                  <a:gd name="T48" fmla="*/ 122 w 262"/>
                  <a:gd name="T49" fmla="*/ 329 h 352"/>
                  <a:gd name="T50" fmla="*/ 250 w 262"/>
                  <a:gd name="T51" fmla="*/ 86 h 352"/>
                  <a:gd name="T52" fmla="*/ 232 w 262"/>
                  <a:gd name="T53" fmla="*/ 26 h 352"/>
                  <a:gd name="T54" fmla="*/ 196 w 262"/>
                  <a:gd name="T55" fmla="*/ 6 h 352"/>
                  <a:gd name="T56" fmla="*/ 196 w 262"/>
                  <a:gd name="T57" fmla="*/ 6 h 352"/>
                  <a:gd name="T58" fmla="*/ 195 w 262"/>
                  <a:gd name="T59" fmla="*/ 5 h 352"/>
                  <a:gd name="T60" fmla="*/ 174 w 262"/>
                  <a:gd name="T61"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2" h="352">
                    <a:moveTo>
                      <a:pt x="174" y="30"/>
                    </a:moveTo>
                    <a:cubicBezTo>
                      <a:pt x="177" y="30"/>
                      <a:pt x="179" y="30"/>
                      <a:pt x="181" y="32"/>
                    </a:cubicBezTo>
                    <a:lnTo>
                      <a:pt x="218" y="52"/>
                    </a:lnTo>
                    <a:cubicBezTo>
                      <a:pt x="225" y="56"/>
                      <a:pt x="228" y="65"/>
                      <a:pt x="224" y="72"/>
                    </a:cubicBezTo>
                    <a:lnTo>
                      <a:pt x="96" y="315"/>
                    </a:lnTo>
                    <a:cubicBezTo>
                      <a:pt x="93" y="320"/>
                      <a:pt x="88" y="323"/>
                      <a:pt x="83" y="323"/>
                    </a:cubicBezTo>
                    <a:cubicBezTo>
                      <a:pt x="81" y="323"/>
                      <a:pt x="78" y="322"/>
                      <a:pt x="76" y="321"/>
                    </a:cubicBezTo>
                    <a:lnTo>
                      <a:pt x="39" y="300"/>
                    </a:lnTo>
                    <a:cubicBezTo>
                      <a:pt x="32" y="296"/>
                      <a:pt x="29" y="287"/>
                      <a:pt x="33" y="280"/>
                    </a:cubicBezTo>
                    <a:lnTo>
                      <a:pt x="161" y="38"/>
                    </a:lnTo>
                    <a:cubicBezTo>
                      <a:pt x="164" y="33"/>
                      <a:pt x="169" y="30"/>
                      <a:pt x="174" y="30"/>
                    </a:cubicBezTo>
                    <a:close/>
                    <a:moveTo>
                      <a:pt x="174" y="0"/>
                    </a:moveTo>
                    <a:cubicBezTo>
                      <a:pt x="158" y="0"/>
                      <a:pt x="143" y="9"/>
                      <a:pt x="135" y="24"/>
                    </a:cubicBezTo>
                    <a:lnTo>
                      <a:pt x="135" y="24"/>
                    </a:lnTo>
                    <a:lnTo>
                      <a:pt x="135" y="24"/>
                    </a:lnTo>
                    <a:lnTo>
                      <a:pt x="7" y="266"/>
                    </a:lnTo>
                    <a:cubicBezTo>
                      <a:pt x="1" y="276"/>
                      <a:pt x="0" y="289"/>
                      <a:pt x="4" y="300"/>
                    </a:cubicBezTo>
                    <a:cubicBezTo>
                      <a:pt x="7" y="311"/>
                      <a:pt x="15" y="321"/>
                      <a:pt x="25" y="326"/>
                    </a:cubicBezTo>
                    <a:lnTo>
                      <a:pt x="61" y="347"/>
                    </a:lnTo>
                    <a:lnTo>
                      <a:pt x="61" y="347"/>
                    </a:lnTo>
                    <a:lnTo>
                      <a:pt x="62" y="347"/>
                    </a:lnTo>
                    <a:cubicBezTo>
                      <a:pt x="68" y="350"/>
                      <a:pt x="76" y="352"/>
                      <a:pt x="83" y="352"/>
                    </a:cubicBezTo>
                    <a:cubicBezTo>
                      <a:pt x="99" y="352"/>
                      <a:pt x="115" y="343"/>
                      <a:pt x="122" y="329"/>
                    </a:cubicBezTo>
                    <a:lnTo>
                      <a:pt x="122" y="329"/>
                    </a:lnTo>
                    <a:lnTo>
                      <a:pt x="122" y="329"/>
                    </a:lnTo>
                    <a:lnTo>
                      <a:pt x="250" y="86"/>
                    </a:lnTo>
                    <a:cubicBezTo>
                      <a:pt x="262" y="65"/>
                      <a:pt x="254" y="38"/>
                      <a:pt x="232" y="26"/>
                    </a:cubicBezTo>
                    <a:lnTo>
                      <a:pt x="196" y="6"/>
                    </a:lnTo>
                    <a:lnTo>
                      <a:pt x="196" y="6"/>
                    </a:lnTo>
                    <a:lnTo>
                      <a:pt x="195" y="5"/>
                    </a:lnTo>
                    <a:cubicBezTo>
                      <a:pt x="189" y="2"/>
                      <a:pt x="182" y="0"/>
                      <a:pt x="17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9" name="Freeform 17">
                <a:extLst>
                  <a:ext uri="{FF2B5EF4-FFF2-40B4-BE49-F238E27FC236}">
                    <a16:creationId xmlns:a16="http://schemas.microsoft.com/office/drawing/2014/main" id="{1A0CC064-BBF0-43EB-8467-F777C068A25C}"/>
                  </a:ext>
                </a:extLst>
              </p:cNvPr>
              <p:cNvSpPr>
                <a:spLocks/>
              </p:cNvSpPr>
              <p:nvPr/>
            </p:nvSpPr>
            <p:spPr bwMode="auto">
              <a:xfrm>
                <a:off x="6513513" y="-3027363"/>
                <a:ext cx="595313" cy="625475"/>
              </a:xfrm>
              <a:custGeom>
                <a:avLst/>
                <a:gdLst>
                  <a:gd name="T0" fmla="*/ 103 w 120"/>
                  <a:gd name="T1" fmla="*/ 124 h 124"/>
                  <a:gd name="T2" fmla="*/ 92 w 120"/>
                  <a:gd name="T3" fmla="*/ 119 h 124"/>
                  <a:gd name="T4" fmla="*/ 6 w 120"/>
                  <a:gd name="T5" fmla="*/ 27 h 124"/>
                  <a:gd name="T6" fmla="*/ 6 w 120"/>
                  <a:gd name="T7" fmla="*/ 6 h 124"/>
                  <a:gd name="T8" fmla="*/ 27 w 120"/>
                  <a:gd name="T9" fmla="*/ 6 h 124"/>
                  <a:gd name="T10" fmla="*/ 114 w 120"/>
                  <a:gd name="T11" fmla="*/ 99 h 124"/>
                  <a:gd name="T12" fmla="*/ 113 w 120"/>
                  <a:gd name="T13" fmla="*/ 120 h 124"/>
                  <a:gd name="T14" fmla="*/ 103 w 120"/>
                  <a:gd name="T15" fmla="*/ 124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4">
                    <a:moveTo>
                      <a:pt x="103" y="124"/>
                    </a:moveTo>
                    <a:cubicBezTo>
                      <a:pt x="99" y="124"/>
                      <a:pt x="95" y="122"/>
                      <a:pt x="92" y="119"/>
                    </a:cubicBezTo>
                    <a:lnTo>
                      <a:pt x="6" y="27"/>
                    </a:lnTo>
                    <a:cubicBezTo>
                      <a:pt x="0" y="21"/>
                      <a:pt x="0" y="11"/>
                      <a:pt x="6" y="6"/>
                    </a:cubicBezTo>
                    <a:cubicBezTo>
                      <a:pt x="12" y="0"/>
                      <a:pt x="22" y="0"/>
                      <a:pt x="27" y="6"/>
                    </a:cubicBezTo>
                    <a:lnTo>
                      <a:pt x="114" y="99"/>
                    </a:lnTo>
                    <a:cubicBezTo>
                      <a:pt x="120" y="105"/>
                      <a:pt x="119" y="114"/>
                      <a:pt x="113" y="120"/>
                    </a:cubicBezTo>
                    <a:cubicBezTo>
                      <a:pt x="111" y="122"/>
                      <a:pt x="107" y="124"/>
                      <a:pt x="103" y="1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grpSp>
      <p:grpSp>
        <p:nvGrpSpPr>
          <p:cNvPr id="7" name="Gruppe 6">
            <a:extLst>
              <a:ext uri="{FF2B5EF4-FFF2-40B4-BE49-F238E27FC236}">
                <a16:creationId xmlns:a16="http://schemas.microsoft.com/office/drawing/2014/main" id="{BA889D23-3A52-43A5-A5A2-8A2EE3E8B3ED}"/>
              </a:ext>
            </a:extLst>
          </p:cNvPr>
          <p:cNvGrpSpPr/>
          <p:nvPr/>
        </p:nvGrpSpPr>
        <p:grpSpPr>
          <a:xfrm>
            <a:off x="2927648" y="5303023"/>
            <a:ext cx="10081120" cy="1008112"/>
            <a:chOff x="3791744" y="5303023"/>
            <a:chExt cx="9217024" cy="1008112"/>
          </a:xfrm>
        </p:grpSpPr>
        <p:sp>
          <p:nvSpPr>
            <p:cNvPr id="40" name="Oval 39">
              <a:extLst>
                <a:ext uri="{FF2B5EF4-FFF2-40B4-BE49-F238E27FC236}">
                  <a16:creationId xmlns:a16="http://schemas.microsoft.com/office/drawing/2014/main" id="{48426E58-05D7-4C24-9D10-15AE29383024}"/>
                </a:ext>
              </a:extLst>
            </p:cNvPr>
            <p:cNvSpPr/>
            <p:nvPr/>
          </p:nvSpPr>
          <p:spPr bwMode="auto">
            <a:xfrm>
              <a:off x="3791744" y="5303023"/>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1" name="Title 1">
              <a:extLst>
                <a:ext uri="{FF2B5EF4-FFF2-40B4-BE49-F238E27FC236}">
                  <a16:creationId xmlns:a16="http://schemas.microsoft.com/office/drawing/2014/main" id="{94E04462-C953-466C-993D-DB94F41C26B0}"/>
                </a:ext>
              </a:extLst>
            </p:cNvPr>
            <p:cNvSpPr txBox="1">
              <a:spLocks/>
            </p:cNvSpPr>
            <p:nvPr/>
          </p:nvSpPr>
          <p:spPr bwMode="auto">
            <a:xfrm>
              <a:off x="4871864" y="5489182"/>
              <a:ext cx="8136904"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Deviations can be agreed upon by agreement and if the possibilities of the agreement are not lost</a:t>
              </a:r>
              <a:endParaRPr lang="da-DK" sz="2400" kern="0" dirty="0">
                <a:solidFill>
                  <a:srgbClr val="666D7A"/>
                </a:solidFill>
                <a:latin typeface="+mn-lt"/>
              </a:endParaRPr>
            </a:p>
          </p:txBody>
        </p:sp>
        <p:grpSp>
          <p:nvGrpSpPr>
            <p:cNvPr id="42" name="Group 41">
              <a:extLst>
                <a:ext uri="{FF2B5EF4-FFF2-40B4-BE49-F238E27FC236}">
                  <a16:creationId xmlns:a16="http://schemas.microsoft.com/office/drawing/2014/main" id="{985B2432-A257-4D00-8745-E753C3C5F919}"/>
                </a:ext>
              </a:extLst>
            </p:cNvPr>
            <p:cNvGrpSpPr/>
            <p:nvPr/>
          </p:nvGrpSpPr>
          <p:grpSpPr>
            <a:xfrm>
              <a:off x="3985328" y="5794044"/>
              <a:ext cx="608920" cy="382820"/>
              <a:chOff x="3470275" y="-5367338"/>
              <a:chExt cx="5545138" cy="3486150"/>
            </a:xfrm>
            <a:solidFill>
              <a:schemeClr val="bg1"/>
            </a:solidFill>
          </p:grpSpPr>
          <p:sp>
            <p:nvSpPr>
              <p:cNvPr id="43" name="Freeform 5">
                <a:extLst>
                  <a:ext uri="{FF2B5EF4-FFF2-40B4-BE49-F238E27FC236}">
                    <a16:creationId xmlns:a16="http://schemas.microsoft.com/office/drawing/2014/main" id="{B7B553E5-6B9E-4020-98B8-4E80CE1DCC84}"/>
                  </a:ext>
                </a:extLst>
              </p:cNvPr>
              <p:cNvSpPr>
                <a:spLocks/>
              </p:cNvSpPr>
              <p:nvPr/>
            </p:nvSpPr>
            <p:spPr bwMode="auto">
              <a:xfrm>
                <a:off x="5237163" y="-5235575"/>
                <a:ext cx="3148013" cy="2189162"/>
              </a:xfrm>
              <a:custGeom>
                <a:avLst/>
                <a:gdLst>
                  <a:gd name="T0" fmla="*/ 500 w 634"/>
                  <a:gd name="T1" fmla="*/ 58 h 434"/>
                  <a:gd name="T2" fmla="*/ 634 w 634"/>
                  <a:gd name="T3" fmla="*/ 313 h 434"/>
                  <a:gd name="T4" fmla="*/ 585 w 634"/>
                  <a:gd name="T5" fmla="*/ 383 h 434"/>
                  <a:gd name="T6" fmla="*/ 527 w 634"/>
                  <a:gd name="T7" fmla="*/ 434 h 434"/>
                  <a:gd name="T8" fmla="*/ 280 w 634"/>
                  <a:gd name="T9" fmla="*/ 160 h 434"/>
                  <a:gd name="T10" fmla="*/ 253 w 634"/>
                  <a:gd name="T11" fmla="*/ 147 h 434"/>
                  <a:gd name="T12" fmla="*/ 218 w 634"/>
                  <a:gd name="T13" fmla="*/ 154 h 434"/>
                  <a:gd name="T14" fmla="*/ 78 w 634"/>
                  <a:gd name="T15" fmla="*/ 230 h 434"/>
                  <a:gd name="T16" fmla="*/ 22 w 634"/>
                  <a:gd name="T17" fmla="*/ 220 h 434"/>
                  <a:gd name="T18" fmla="*/ 40 w 634"/>
                  <a:gd name="T19" fmla="*/ 161 h 434"/>
                  <a:gd name="T20" fmla="*/ 248 w 634"/>
                  <a:gd name="T21" fmla="*/ 19 h 434"/>
                  <a:gd name="T22" fmla="*/ 354 w 634"/>
                  <a:gd name="T23" fmla="*/ 21 h 434"/>
                  <a:gd name="T24" fmla="*/ 442 w 634"/>
                  <a:gd name="T25" fmla="*/ 72 h 434"/>
                  <a:gd name="T26" fmla="*/ 500 w 634"/>
                  <a:gd name="T27" fmla="*/ 5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434">
                    <a:moveTo>
                      <a:pt x="500" y="58"/>
                    </a:moveTo>
                    <a:lnTo>
                      <a:pt x="634" y="313"/>
                    </a:lnTo>
                    <a:cubicBezTo>
                      <a:pt x="634" y="313"/>
                      <a:pt x="619" y="346"/>
                      <a:pt x="585" y="383"/>
                    </a:cubicBezTo>
                    <a:cubicBezTo>
                      <a:pt x="560" y="410"/>
                      <a:pt x="527" y="434"/>
                      <a:pt x="527" y="434"/>
                    </a:cubicBezTo>
                    <a:lnTo>
                      <a:pt x="280" y="160"/>
                    </a:lnTo>
                    <a:cubicBezTo>
                      <a:pt x="280" y="160"/>
                      <a:pt x="270" y="148"/>
                      <a:pt x="253" y="147"/>
                    </a:cubicBezTo>
                    <a:cubicBezTo>
                      <a:pt x="241" y="145"/>
                      <a:pt x="218" y="154"/>
                      <a:pt x="218" y="154"/>
                    </a:cubicBezTo>
                    <a:lnTo>
                      <a:pt x="78" y="230"/>
                    </a:lnTo>
                    <a:cubicBezTo>
                      <a:pt x="78" y="230"/>
                      <a:pt x="45" y="253"/>
                      <a:pt x="22" y="220"/>
                    </a:cubicBezTo>
                    <a:cubicBezTo>
                      <a:pt x="0" y="189"/>
                      <a:pt x="40" y="161"/>
                      <a:pt x="40" y="161"/>
                    </a:cubicBezTo>
                    <a:cubicBezTo>
                      <a:pt x="40" y="161"/>
                      <a:pt x="166" y="57"/>
                      <a:pt x="248" y="19"/>
                    </a:cubicBezTo>
                    <a:cubicBezTo>
                      <a:pt x="290" y="0"/>
                      <a:pt x="328" y="7"/>
                      <a:pt x="354" y="21"/>
                    </a:cubicBezTo>
                    <a:cubicBezTo>
                      <a:pt x="380" y="35"/>
                      <a:pt x="422" y="64"/>
                      <a:pt x="442" y="72"/>
                    </a:cubicBezTo>
                    <a:cubicBezTo>
                      <a:pt x="466" y="81"/>
                      <a:pt x="500" y="58"/>
                      <a:pt x="500" y="5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4" name="Freeform 6">
                <a:extLst>
                  <a:ext uri="{FF2B5EF4-FFF2-40B4-BE49-F238E27FC236}">
                    <a16:creationId xmlns:a16="http://schemas.microsoft.com/office/drawing/2014/main" id="{340FAF20-1358-4276-8A33-794D7047C044}"/>
                  </a:ext>
                </a:extLst>
              </p:cNvPr>
              <p:cNvSpPr>
                <a:spLocks noEditPoints="1"/>
              </p:cNvSpPr>
              <p:nvPr/>
            </p:nvSpPr>
            <p:spPr bwMode="auto">
              <a:xfrm>
                <a:off x="7829550" y="-5337175"/>
                <a:ext cx="1185863" cy="1714500"/>
              </a:xfrm>
              <a:custGeom>
                <a:avLst/>
                <a:gdLst>
                  <a:gd name="T0" fmla="*/ 235 w 239"/>
                  <a:gd name="T1" fmla="*/ 286 h 340"/>
                  <a:gd name="T2" fmla="*/ 87 w 239"/>
                  <a:gd name="T3" fmla="*/ 10 h 340"/>
                  <a:gd name="T4" fmla="*/ 67 w 239"/>
                  <a:gd name="T5" fmla="*/ 4 h 340"/>
                  <a:gd name="T6" fmla="*/ 10 w 239"/>
                  <a:gd name="T7" fmla="*/ 34 h 340"/>
                  <a:gd name="T8" fmla="*/ 4 w 239"/>
                  <a:gd name="T9" fmla="*/ 54 h 340"/>
                  <a:gd name="T10" fmla="*/ 152 w 239"/>
                  <a:gd name="T11" fmla="*/ 330 h 340"/>
                  <a:gd name="T12" fmla="*/ 172 w 239"/>
                  <a:gd name="T13" fmla="*/ 336 h 340"/>
                  <a:gd name="T14" fmla="*/ 229 w 239"/>
                  <a:gd name="T15" fmla="*/ 306 h 340"/>
                  <a:gd name="T16" fmla="*/ 235 w 239"/>
                  <a:gd name="T17" fmla="*/ 286 h 340"/>
                  <a:gd name="T18" fmla="*/ 178 w 239"/>
                  <a:gd name="T19" fmla="*/ 289 h 340"/>
                  <a:gd name="T20" fmla="*/ 157 w 239"/>
                  <a:gd name="T21" fmla="*/ 268 h 340"/>
                  <a:gd name="T22" fmla="*/ 178 w 239"/>
                  <a:gd name="T23" fmla="*/ 247 h 340"/>
                  <a:gd name="T24" fmla="*/ 199 w 239"/>
                  <a:gd name="T25" fmla="*/ 268 h 340"/>
                  <a:gd name="T26" fmla="*/ 178 w 239"/>
                  <a:gd name="T27" fmla="*/ 28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340">
                    <a:moveTo>
                      <a:pt x="235" y="286"/>
                    </a:moveTo>
                    <a:lnTo>
                      <a:pt x="87" y="10"/>
                    </a:lnTo>
                    <a:cubicBezTo>
                      <a:pt x="84" y="3"/>
                      <a:pt x="75" y="0"/>
                      <a:pt x="67" y="4"/>
                    </a:cubicBezTo>
                    <a:lnTo>
                      <a:pt x="10" y="34"/>
                    </a:lnTo>
                    <a:cubicBezTo>
                      <a:pt x="3" y="38"/>
                      <a:pt x="0" y="47"/>
                      <a:pt x="4" y="54"/>
                    </a:cubicBezTo>
                    <a:lnTo>
                      <a:pt x="152" y="330"/>
                    </a:lnTo>
                    <a:cubicBezTo>
                      <a:pt x="156" y="337"/>
                      <a:pt x="165" y="340"/>
                      <a:pt x="172" y="336"/>
                    </a:cubicBezTo>
                    <a:lnTo>
                      <a:pt x="229" y="306"/>
                    </a:lnTo>
                    <a:cubicBezTo>
                      <a:pt x="237" y="302"/>
                      <a:pt x="239" y="293"/>
                      <a:pt x="235" y="286"/>
                    </a:cubicBezTo>
                    <a:close/>
                    <a:moveTo>
                      <a:pt x="178" y="289"/>
                    </a:moveTo>
                    <a:cubicBezTo>
                      <a:pt x="167" y="289"/>
                      <a:pt x="157" y="280"/>
                      <a:pt x="157" y="268"/>
                    </a:cubicBezTo>
                    <a:cubicBezTo>
                      <a:pt x="157" y="257"/>
                      <a:pt x="167" y="247"/>
                      <a:pt x="178" y="247"/>
                    </a:cubicBezTo>
                    <a:cubicBezTo>
                      <a:pt x="190" y="247"/>
                      <a:pt x="199" y="257"/>
                      <a:pt x="199" y="268"/>
                    </a:cubicBezTo>
                    <a:cubicBezTo>
                      <a:pt x="199" y="280"/>
                      <a:pt x="190" y="289"/>
                      <a:pt x="178" y="28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5" name="Freeform 7">
                <a:extLst>
                  <a:ext uri="{FF2B5EF4-FFF2-40B4-BE49-F238E27FC236}">
                    <a16:creationId xmlns:a16="http://schemas.microsoft.com/office/drawing/2014/main" id="{26045B6F-74F4-457D-814E-2488783ECA44}"/>
                  </a:ext>
                </a:extLst>
              </p:cNvPr>
              <p:cNvSpPr>
                <a:spLocks/>
              </p:cNvSpPr>
              <p:nvPr/>
            </p:nvSpPr>
            <p:spPr bwMode="auto">
              <a:xfrm>
                <a:off x="4225925" y="-5307013"/>
                <a:ext cx="1995488" cy="2179637"/>
              </a:xfrm>
              <a:custGeom>
                <a:avLst/>
                <a:gdLst>
                  <a:gd name="T0" fmla="*/ 111 w 402"/>
                  <a:gd name="T1" fmla="*/ 432 h 432"/>
                  <a:gd name="T2" fmla="*/ 51 w 402"/>
                  <a:gd name="T3" fmla="*/ 385 h 432"/>
                  <a:gd name="T4" fmla="*/ 4 w 402"/>
                  <a:gd name="T5" fmla="*/ 329 h 432"/>
                  <a:gd name="T6" fmla="*/ 3 w 402"/>
                  <a:gd name="T7" fmla="*/ 314 h 432"/>
                  <a:gd name="T8" fmla="*/ 136 w 402"/>
                  <a:gd name="T9" fmla="*/ 64 h 432"/>
                  <a:gd name="T10" fmla="*/ 154 w 402"/>
                  <a:gd name="T11" fmla="*/ 57 h 432"/>
                  <a:gd name="T12" fmla="*/ 154 w 402"/>
                  <a:gd name="T13" fmla="*/ 57 h 432"/>
                  <a:gd name="T14" fmla="*/ 178 w 402"/>
                  <a:gd name="T15" fmla="*/ 63 h 432"/>
                  <a:gd name="T16" fmla="*/ 229 w 402"/>
                  <a:gd name="T17" fmla="*/ 56 h 432"/>
                  <a:gd name="T18" fmla="*/ 243 w 402"/>
                  <a:gd name="T19" fmla="*/ 52 h 432"/>
                  <a:gd name="T20" fmla="*/ 282 w 402"/>
                  <a:gd name="T21" fmla="*/ 34 h 432"/>
                  <a:gd name="T22" fmla="*/ 334 w 402"/>
                  <a:gd name="T23" fmla="*/ 10 h 432"/>
                  <a:gd name="T24" fmla="*/ 402 w 402"/>
                  <a:gd name="T25" fmla="*/ 31 h 432"/>
                  <a:gd name="T26" fmla="*/ 379 w 402"/>
                  <a:gd name="T27" fmla="*/ 50 h 432"/>
                  <a:gd name="T28" fmla="*/ 342 w 402"/>
                  <a:gd name="T29" fmla="*/ 39 h 432"/>
                  <a:gd name="T30" fmla="*/ 297 w 402"/>
                  <a:gd name="T31" fmla="*/ 60 h 432"/>
                  <a:gd name="T32" fmla="*/ 251 w 402"/>
                  <a:gd name="T33" fmla="*/ 81 h 432"/>
                  <a:gd name="T34" fmla="*/ 237 w 402"/>
                  <a:gd name="T35" fmla="*/ 85 h 432"/>
                  <a:gd name="T36" fmla="*/ 172 w 402"/>
                  <a:gd name="T37" fmla="*/ 92 h 432"/>
                  <a:gd name="T38" fmla="*/ 156 w 402"/>
                  <a:gd name="T39" fmla="*/ 89 h 432"/>
                  <a:gd name="T40" fmla="*/ 33 w 402"/>
                  <a:gd name="T41" fmla="*/ 320 h 432"/>
                  <a:gd name="T42" fmla="*/ 71 w 402"/>
                  <a:gd name="T43" fmla="*/ 363 h 432"/>
                  <a:gd name="T44" fmla="*/ 125 w 402"/>
                  <a:gd name="T45" fmla="*/ 406 h 432"/>
                  <a:gd name="T46" fmla="*/ 111 w 402"/>
                  <a:gd name="T4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432">
                    <a:moveTo>
                      <a:pt x="111" y="432"/>
                    </a:moveTo>
                    <a:cubicBezTo>
                      <a:pt x="110" y="431"/>
                      <a:pt x="88" y="419"/>
                      <a:pt x="51" y="385"/>
                    </a:cubicBezTo>
                    <a:cubicBezTo>
                      <a:pt x="29" y="366"/>
                      <a:pt x="5" y="331"/>
                      <a:pt x="4" y="329"/>
                    </a:cubicBezTo>
                    <a:cubicBezTo>
                      <a:pt x="0" y="325"/>
                      <a:pt x="0" y="319"/>
                      <a:pt x="3" y="314"/>
                    </a:cubicBezTo>
                    <a:lnTo>
                      <a:pt x="136" y="64"/>
                    </a:lnTo>
                    <a:cubicBezTo>
                      <a:pt x="139" y="58"/>
                      <a:pt x="147" y="55"/>
                      <a:pt x="154" y="57"/>
                    </a:cubicBezTo>
                    <a:lnTo>
                      <a:pt x="154" y="57"/>
                    </a:lnTo>
                    <a:cubicBezTo>
                      <a:pt x="154" y="57"/>
                      <a:pt x="161" y="60"/>
                      <a:pt x="178" y="63"/>
                    </a:cubicBezTo>
                    <a:cubicBezTo>
                      <a:pt x="194" y="66"/>
                      <a:pt x="207" y="62"/>
                      <a:pt x="229" y="56"/>
                    </a:cubicBezTo>
                    <a:cubicBezTo>
                      <a:pt x="233" y="55"/>
                      <a:pt x="238" y="54"/>
                      <a:pt x="243" y="52"/>
                    </a:cubicBezTo>
                    <a:cubicBezTo>
                      <a:pt x="255" y="49"/>
                      <a:pt x="268" y="41"/>
                      <a:pt x="282" y="34"/>
                    </a:cubicBezTo>
                    <a:cubicBezTo>
                      <a:pt x="298" y="25"/>
                      <a:pt x="315" y="15"/>
                      <a:pt x="334" y="10"/>
                    </a:cubicBezTo>
                    <a:cubicBezTo>
                      <a:pt x="376" y="0"/>
                      <a:pt x="401" y="30"/>
                      <a:pt x="402" y="31"/>
                    </a:cubicBezTo>
                    <a:lnTo>
                      <a:pt x="379" y="50"/>
                    </a:lnTo>
                    <a:cubicBezTo>
                      <a:pt x="378" y="49"/>
                      <a:pt x="364" y="33"/>
                      <a:pt x="342" y="39"/>
                    </a:cubicBezTo>
                    <a:cubicBezTo>
                      <a:pt x="326" y="43"/>
                      <a:pt x="311" y="51"/>
                      <a:pt x="297" y="60"/>
                    </a:cubicBezTo>
                    <a:cubicBezTo>
                      <a:pt x="282" y="68"/>
                      <a:pt x="267" y="76"/>
                      <a:pt x="251" y="81"/>
                    </a:cubicBezTo>
                    <a:cubicBezTo>
                      <a:pt x="246" y="82"/>
                      <a:pt x="242" y="83"/>
                      <a:pt x="237" y="85"/>
                    </a:cubicBezTo>
                    <a:cubicBezTo>
                      <a:pt x="214" y="92"/>
                      <a:pt x="196" y="97"/>
                      <a:pt x="172" y="92"/>
                    </a:cubicBezTo>
                    <a:cubicBezTo>
                      <a:pt x="166" y="91"/>
                      <a:pt x="160" y="90"/>
                      <a:pt x="156" y="89"/>
                    </a:cubicBezTo>
                    <a:lnTo>
                      <a:pt x="33" y="320"/>
                    </a:lnTo>
                    <a:cubicBezTo>
                      <a:pt x="41" y="330"/>
                      <a:pt x="57" y="351"/>
                      <a:pt x="71" y="363"/>
                    </a:cubicBezTo>
                    <a:cubicBezTo>
                      <a:pt x="106" y="395"/>
                      <a:pt x="125" y="405"/>
                      <a:pt x="125" y="406"/>
                    </a:cubicBezTo>
                    <a:lnTo>
                      <a:pt x="111" y="43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6" name="Freeform 8">
                <a:extLst>
                  <a:ext uri="{FF2B5EF4-FFF2-40B4-BE49-F238E27FC236}">
                    <a16:creationId xmlns:a16="http://schemas.microsoft.com/office/drawing/2014/main" id="{D2490E2A-8F98-4C72-95CE-3E10753FC5DF}"/>
                  </a:ext>
                </a:extLst>
              </p:cNvPr>
              <p:cNvSpPr>
                <a:spLocks/>
              </p:cNvSpPr>
              <p:nvPr/>
            </p:nvSpPr>
            <p:spPr bwMode="auto">
              <a:xfrm>
                <a:off x="6642100" y="-2532063"/>
                <a:ext cx="527050" cy="539750"/>
              </a:xfrm>
              <a:custGeom>
                <a:avLst/>
                <a:gdLst>
                  <a:gd name="T0" fmla="*/ 32 w 106"/>
                  <a:gd name="T1" fmla="*/ 107 h 107"/>
                  <a:gd name="T2" fmla="*/ 0 w 106"/>
                  <a:gd name="T3" fmla="*/ 95 h 107"/>
                  <a:gd name="T4" fmla="*/ 10 w 106"/>
                  <a:gd name="T5" fmla="*/ 84 h 107"/>
                  <a:gd name="T6" fmla="*/ 19 w 106"/>
                  <a:gd name="T7" fmla="*/ 73 h 107"/>
                  <a:gd name="T8" fmla="*/ 57 w 106"/>
                  <a:gd name="T9" fmla="*/ 63 h 107"/>
                  <a:gd name="T10" fmla="*/ 61 w 106"/>
                  <a:gd name="T11" fmla="*/ 17 h 107"/>
                  <a:gd name="T12" fmla="*/ 86 w 106"/>
                  <a:gd name="T13" fmla="*/ 0 h 107"/>
                  <a:gd name="T14" fmla="*/ 79 w 106"/>
                  <a:gd name="T15" fmla="*/ 82 h 107"/>
                  <a:gd name="T16" fmla="*/ 35 w 106"/>
                  <a:gd name="T17" fmla="*/ 107 h 107"/>
                  <a:gd name="T18" fmla="*/ 32 w 106"/>
                  <a:gd name="T19"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32" y="107"/>
                    </a:moveTo>
                    <a:cubicBezTo>
                      <a:pt x="14" y="107"/>
                      <a:pt x="1" y="96"/>
                      <a:pt x="0" y="95"/>
                    </a:cubicBezTo>
                    <a:lnTo>
                      <a:pt x="10" y="84"/>
                    </a:lnTo>
                    <a:lnTo>
                      <a:pt x="19" y="73"/>
                    </a:lnTo>
                    <a:cubicBezTo>
                      <a:pt x="23" y="76"/>
                      <a:pt x="38" y="85"/>
                      <a:pt x="57" y="63"/>
                    </a:cubicBezTo>
                    <a:cubicBezTo>
                      <a:pt x="76" y="40"/>
                      <a:pt x="61" y="17"/>
                      <a:pt x="61" y="17"/>
                    </a:cubicBezTo>
                    <a:lnTo>
                      <a:pt x="86" y="0"/>
                    </a:lnTo>
                    <a:cubicBezTo>
                      <a:pt x="96" y="15"/>
                      <a:pt x="106" y="51"/>
                      <a:pt x="79" y="82"/>
                    </a:cubicBezTo>
                    <a:cubicBezTo>
                      <a:pt x="66" y="98"/>
                      <a:pt x="51" y="106"/>
                      <a:pt x="35" y="107"/>
                    </a:cubicBezTo>
                    <a:cubicBezTo>
                      <a:pt x="34" y="107"/>
                      <a:pt x="33" y="107"/>
                      <a:pt x="32" y="10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8" name="Freeform 9">
                <a:extLst>
                  <a:ext uri="{FF2B5EF4-FFF2-40B4-BE49-F238E27FC236}">
                    <a16:creationId xmlns:a16="http://schemas.microsoft.com/office/drawing/2014/main" id="{F98EE43A-18B6-4755-95C6-49B27029BD16}"/>
                  </a:ext>
                </a:extLst>
              </p:cNvPr>
              <p:cNvSpPr>
                <a:spLocks/>
              </p:cNvSpPr>
              <p:nvPr/>
            </p:nvSpPr>
            <p:spPr bwMode="auto">
              <a:xfrm>
                <a:off x="6861175" y="-3333750"/>
                <a:ext cx="749300" cy="1033462"/>
              </a:xfrm>
              <a:custGeom>
                <a:avLst/>
                <a:gdLst>
                  <a:gd name="T0" fmla="*/ 78 w 151"/>
                  <a:gd name="T1" fmla="*/ 205 h 205"/>
                  <a:gd name="T2" fmla="*/ 46 w 151"/>
                  <a:gd name="T3" fmla="*/ 197 h 205"/>
                  <a:gd name="T4" fmla="*/ 6 w 151"/>
                  <a:gd name="T5" fmla="*/ 163 h 205"/>
                  <a:gd name="T6" fmla="*/ 6 w 151"/>
                  <a:gd name="T7" fmla="*/ 142 h 205"/>
                  <a:gd name="T8" fmla="*/ 27 w 151"/>
                  <a:gd name="T9" fmla="*/ 142 h 205"/>
                  <a:gd name="T10" fmla="*/ 58 w 151"/>
                  <a:gd name="T11" fmla="*/ 170 h 205"/>
                  <a:gd name="T12" fmla="*/ 99 w 151"/>
                  <a:gd name="T13" fmla="*/ 165 h 205"/>
                  <a:gd name="T14" fmla="*/ 99 w 151"/>
                  <a:gd name="T15" fmla="*/ 118 h 205"/>
                  <a:gd name="T16" fmla="*/ 13 w 151"/>
                  <a:gd name="T17" fmla="*/ 27 h 205"/>
                  <a:gd name="T18" fmla="*/ 14 w 151"/>
                  <a:gd name="T19" fmla="*/ 6 h 205"/>
                  <a:gd name="T20" fmla="*/ 35 w 151"/>
                  <a:gd name="T21" fmla="*/ 6 h 205"/>
                  <a:gd name="T22" fmla="*/ 121 w 151"/>
                  <a:gd name="T23" fmla="*/ 99 h 205"/>
                  <a:gd name="T24" fmla="*/ 122 w 151"/>
                  <a:gd name="T25" fmla="*/ 100 h 205"/>
                  <a:gd name="T26" fmla="*/ 120 w 151"/>
                  <a:gd name="T27" fmla="*/ 187 h 205"/>
                  <a:gd name="T28" fmla="*/ 78 w 151"/>
                  <a:gd name="T29"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205">
                    <a:moveTo>
                      <a:pt x="78" y="205"/>
                    </a:moveTo>
                    <a:cubicBezTo>
                      <a:pt x="64" y="205"/>
                      <a:pt x="52" y="200"/>
                      <a:pt x="46" y="197"/>
                    </a:cubicBezTo>
                    <a:cubicBezTo>
                      <a:pt x="32" y="190"/>
                      <a:pt x="10" y="167"/>
                      <a:pt x="6" y="163"/>
                    </a:cubicBezTo>
                    <a:cubicBezTo>
                      <a:pt x="0" y="157"/>
                      <a:pt x="0" y="147"/>
                      <a:pt x="6" y="142"/>
                    </a:cubicBezTo>
                    <a:cubicBezTo>
                      <a:pt x="12" y="136"/>
                      <a:pt x="22" y="136"/>
                      <a:pt x="27" y="142"/>
                    </a:cubicBezTo>
                    <a:cubicBezTo>
                      <a:pt x="38" y="153"/>
                      <a:pt x="52" y="167"/>
                      <a:pt x="58" y="170"/>
                    </a:cubicBezTo>
                    <a:cubicBezTo>
                      <a:pt x="72" y="176"/>
                      <a:pt x="84" y="180"/>
                      <a:pt x="99" y="165"/>
                    </a:cubicBezTo>
                    <a:cubicBezTo>
                      <a:pt x="118" y="147"/>
                      <a:pt x="102" y="122"/>
                      <a:pt x="99" y="118"/>
                    </a:cubicBezTo>
                    <a:lnTo>
                      <a:pt x="13" y="27"/>
                    </a:lnTo>
                    <a:cubicBezTo>
                      <a:pt x="7" y="21"/>
                      <a:pt x="8" y="11"/>
                      <a:pt x="14" y="6"/>
                    </a:cubicBezTo>
                    <a:cubicBezTo>
                      <a:pt x="20" y="0"/>
                      <a:pt x="29" y="0"/>
                      <a:pt x="35" y="6"/>
                    </a:cubicBezTo>
                    <a:lnTo>
                      <a:pt x="121" y="99"/>
                    </a:lnTo>
                    <a:cubicBezTo>
                      <a:pt x="122" y="99"/>
                      <a:pt x="122" y="99"/>
                      <a:pt x="122" y="100"/>
                    </a:cubicBezTo>
                    <a:cubicBezTo>
                      <a:pt x="135" y="117"/>
                      <a:pt x="151" y="156"/>
                      <a:pt x="120" y="187"/>
                    </a:cubicBezTo>
                    <a:cubicBezTo>
                      <a:pt x="105" y="201"/>
                      <a:pt x="91" y="205"/>
                      <a:pt x="78" y="20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9" name="Freeform 10">
                <a:extLst>
                  <a:ext uri="{FF2B5EF4-FFF2-40B4-BE49-F238E27FC236}">
                    <a16:creationId xmlns:a16="http://schemas.microsoft.com/office/drawing/2014/main" id="{51B5B25E-259B-4637-93FE-EB20CE2D8057}"/>
                  </a:ext>
                </a:extLst>
              </p:cNvPr>
              <p:cNvSpPr>
                <a:spLocks/>
              </p:cNvSpPr>
              <p:nvPr/>
            </p:nvSpPr>
            <p:spPr bwMode="auto">
              <a:xfrm>
                <a:off x="7232650" y="-3006725"/>
                <a:ext cx="849313" cy="458787"/>
              </a:xfrm>
              <a:custGeom>
                <a:avLst/>
                <a:gdLst>
                  <a:gd name="T0" fmla="*/ 94 w 171"/>
                  <a:gd name="T1" fmla="*/ 91 h 91"/>
                  <a:gd name="T2" fmla="*/ 46 w 171"/>
                  <a:gd name="T3" fmla="*/ 72 h 91"/>
                  <a:gd name="T4" fmla="*/ 0 w 171"/>
                  <a:gd name="T5" fmla="*/ 27 h 91"/>
                  <a:gd name="T6" fmla="*/ 21 w 171"/>
                  <a:gd name="T7" fmla="*/ 6 h 91"/>
                  <a:gd name="T8" fmla="*/ 67 w 171"/>
                  <a:gd name="T9" fmla="*/ 51 h 91"/>
                  <a:gd name="T10" fmla="*/ 117 w 171"/>
                  <a:gd name="T11" fmla="*/ 53 h 91"/>
                  <a:gd name="T12" fmla="*/ 138 w 171"/>
                  <a:gd name="T13" fmla="*/ 30 h 91"/>
                  <a:gd name="T14" fmla="*/ 136 w 171"/>
                  <a:gd name="T15" fmla="*/ 17 h 91"/>
                  <a:gd name="T16" fmla="*/ 161 w 171"/>
                  <a:gd name="T17" fmla="*/ 0 h 91"/>
                  <a:gd name="T18" fmla="*/ 167 w 171"/>
                  <a:gd name="T19" fmla="*/ 36 h 91"/>
                  <a:gd name="T20" fmla="*/ 133 w 171"/>
                  <a:gd name="T21" fmla="*/ 79 h 91"/>
                  <a:gd name="T22" fmla="*/ 94 w 171"/>
                  <a:gd name="T23"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1" h="91">
                    <a:moveTo>
                      <a:pt x="94" y="91"/>
                    </a:moveTo>
                    <a:cubicBezTo>
                      <a:pt x="72" y="91"/>
                      <a:pt x="54" y="80"/>
                      <a:pt x="46" y="72"/>
                    </a:cubicBezTo>
                    <a:lnTo>
                      <a:pt x="0" y="27"/>
                    </a:lnTo>
                    <a:lnTo>
                      <a:pt x="21" y="6"/>
                    </a:lnTo>
                    <a:lnTo>
                      <a:pt x="67" y="51"/>
                    </a:lnTo>
                    <a:cubicBezTo>
                      <a:pt x="69" y="53"/>
                      <a:pt x="89" y="71"/>
                      <a:pt x="117" y="53"/>
                    </a:cubicBezTo>
                    <a:cubicBezTo>
                      <a:pt x="129" y="46"/>
                      <a:pt x="136" y="38"/>
                      <a:pt x="138" y="30"/>
                    </a:cubicBezTo>
                    <a:cubicBezTo>
                      <a:pt x="140" y="23"/>
                      <a:pt x="136" y="17"/>
                      <a:pt x="136" y="17"/>
                    </a:cubicBezTo>
                    <a:lnTo>
                      <a:pt x="161" y="0"/>
                    </a:lnTo>
                    <a:cubicBezTo>
                      <a:pt x="162" y="1"/>
                      <a:pt x="171" y="16"/>
                      <a:pt x="167" y="36"/>
                    </a:cubicBezTo>
                    <a:cubicBezTo>
                      <a:pt x="164" y="53"/>
                      <a:pt x="152" y="67"/>
                      <a:pt x="133" y="79"/>
                    </a:cubicBezTo>
                    <a:cubicBezTo>
                      <a:pt x="119" y="87"/>
                      <a:pt x="106" y="91"/>
                      <a:pt x="94" y="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0" name="Freeform 11">
                <a:extLst>
                  <a:ext uri="{FF2B5EF4-FFF2-40B4-BE49-F238E27FC236}">
                    <a16:creationId xmlns:a16="http://schemas.microsoft.com/office/drawing/2014/main" id="{10785B1F-5FC4-4A64-918C-28254E0FD42A}"/>
                  </a:ext>
                </a:extLst>
              </p:cNvPr>
              <p:cNvSpPr>
                <a:spLocks/>
              </p:cNvSpPr>
              <p:nvPr/>
            </p:nvSpPr>
            <p:spPr bwMode="auto">
              <a:xfrm>
                <a:off x="4800600" y="-3268663"/>
                <a:ext cx="511175" cy="523875"/>
              </a:xfrm>
              <a:custGeom>
                <a:avLst/>
                <a:gdLst>
                  <a:gd name="T0" fmla="*/ 70 w 103"/>
                  <a:gd name="T1" fmla="*/ 89 h 104"/>
                  <a:gd name="T2" fmla="*/ 15 w 103"/>
                  <a:gd name="T3" fmla="*/ 89 h 104"/>
                  <a:gd name="T4" fmla="*/ 15 w 103"/>
                  <a:gd name="T5" fmla="*/ 89 h 104"/>
                  <a:gd name="T6" fmla="*/ 15 w 103"/>
                  <a:gd name="T7" fmla="*/ 34 h 104"/>
                  <a:gd name="T8" fmla="*/ 33 w 103"/>
                  <a:gd name="T9" fmla="*/ 16 h 104"/>
                  <a:gd name="T10" fmla="*/ 88 w 103"/>
                  <a:gd name="T11" fmla="*/ 16 h 104"/>
                  <a:gd name="T12" fmla="*/ 88 w 103"/>
                  <a:gd name="T13" fmla="*/ 16 h 104"/>
                  <a:gd name="T14" fmla="*/ 88 w 103"/>
                  <a:gd name="T15" fmla="*/ 70 h 104"/>
                  <a:gd name="T16" fmla="*/ 70 w 103"/>
                  <a:gd name="T17" fmla="*/ 8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4">
                    <a:moveTo>
                      <a:pt x="70" y="89"/>
                    </a:moveTo>
                    <a:cubicBezTo>
                      <a:pt x="55" y="104"/>
                      <a:pt x="30" y="104"/>
                      <a:pt x="15" y="89"/>
                    </a:cubicBezTo>
                    <a:lnTo>
                      <a:pt x="15" y="89"/>
                    </a:lnTo>
                    <a:cubicBezTo>
                      <a:pt x="0" y="74"/>
                      <a:pt x="0" y="49"/>
                      <a:pt x="15" y="34"/>
                    </a:cubicBezTo>
                    <a:lnTo>
                      <a:pt x="33" y="16"/>
                    </a:lnTo>
                    <a:cubicBezTo>
                      <a:pt x="49" y="0"/>
                      <a:pt x="73" y="0"/>
                      <a:pt x="88" y="16"/>
                    </a:cubicBezTo>
                    <a:lnTo>
                      <a:pt x="88" y="16"/>
                    </a:lnTo>
                    <a:cubicBezTo>
                      <a:pt x="103" y="31"/>
                      <a:pt x="103" y="55"/>
                      <a:pt x="88" y="70"/>
                    </a:cubicBezTo>
                    <a:lnTo>
                      <a:pt x="70" y="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1" name="Freeform 12">
                <a:extLst>
                  <a:ext uri="{FF2B5EF4-FFF2-40B4-BE49-F238E27FC236}">
                    <a16:creationId xmlns:a16="http://schemas.microsoft.com/office/drawing/2014/main" id="{9C6CC59D-F245-4984-B5B2-E1F77F43F0FD}"/>
                  </a:ext>
                </a:extLst>
              </p:cNvPr>
              <p:cNvSpPr>
                <a:spLocks/>
              </p:cNvSpPr>
              <p:nvPr/>
            </p:nvSpPr>
            <p:spPr bwMode="auto">
              <a:xfrm>
                <a:off x="5173663" y="-3168650"/>
                <a:ext cx="723900" cy="736600"/>
              </a:xfrm>
              <a:custGeom>
                <a:avLst/>
                <a:gdLst>
                  <a:gd name="T0" fmla="*/ 70 w 146"/>
                  <a:gd name="T1" fmla="*/ 131 h 146"/>
                  <a:gd name="T2" fmla="*/ 15 w 146"/>
                  <a:gd name="T3" fmla="*/ 131 h 146"/>
                  <a:gd name="T4" fmla="*/ 15 w 146"/>
                  <a:gd name="T5" fmla="*/ 131 h 146"/>
                  <a:gd name="T6" fmla="*/ 15 w 146"/>
                  <a:gd name="T7" fmla="*/ 76 h 146"/>
                  <a:gd name="T8" fmla="*/ 76 w 146"/>
                  <a:gd name="T9" fmla="*/ 15 h 146"/>
                  <a:gd name="T10" fmla="*/ 131 w 146"/>
                  <a:gd name="T11" fmla="*/ 15 h 146"/>
                  <a:gd name="T12" fmla="*/ 131 w 146"/>
                  <a:gd name="T13" fmla="*/ 15 h 146"/>
                  <a:gd name="T14" fmla="*/ 131 w 146"/>
                  <a:gd name="T15" fmla="*/ 70 h 146"/>
                  <a:gd name="T16" fmla="*/ 70 w 146"/>
                  <a:gd name="T17" fmla="*/ 1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70" y="131"/>
                    </a:moveTo>
                    <a:cubicBezTo>
                      <a:pt x="55" y="146"/>
                      <a:pt x="31" y="146"/>
                      <a:pt x="15" y="131"/>
                    </a:cubicBezTo>
                    <a:lnTo>
                      <a:pt x="15" y="131"/>
                    </a:lnTo>
                    <a:cubicBezTo>
                      <a:pt x="0" y="116"/>
                      <a:pt x="0" y="91"/>
                      <a:pt x="15" y="76"/>
                    </a:cubicBezTo>
                    <a:lnTo>
                      <a:pt x="76" y="15"/>
                    </a:lnTo>
                    <a:cubicBezTo>
                      <a:pt x="91" y="0"/>
                      <a:pt x="116" y="0"/>
                      <a:pt x="131" y="15"/>
                    </a:cubicBezTo>
                    <a:lnTo>
                      <a:pt x="131" y="15"/>
                    </a:lnTo>
                    <a:cubicBezTo>
                      <a:pt x="146" y="31"/>
                      <a:pt x="146" y="55"/>
                      <a:pt x="131" y="70"/>
                    </a:cubicBezTo>
                    <a:lnTo>
                      <a:pt x="70" y="1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2" name="Freeform 13">
                <a:extLst>
                  <a:ext uri="{FF2B5EF4-FFF2-40B4-BE49-F238E27FC236}">
                    <a16:creationId xmlns:a16="http://schemas.microsoft.com/office/drawing/2014/main" id="{A2F4F319-E658-46ED-B5AA-8AE3C0F5D20A}"/>
                  </a:ext>
                </a:extLst>
              </p:cNvPr>
              <p:cNvSpPr>
                <a:spLocks/>
              </p:cNvSpPr>
              <p:nvPr/>
            </p:nvSpPr>
            <p:spPr bwMode="auto">
              <a:xfrm>
                <a:off x="5605463" y="-2951163"/>
                <a:ext cx="803275" cy="817562"/>
              </a:xfrm>
              <a:custGeom>
                <a:avLst/>
                <a:gdLst>
                  <a:gd name="T0" fmla="*/ 70 w 162"/>
                  <a:gd name="T1" fmla="*/ 147 h 162"/>
                  <a:gd name="T2" fmla="*/ 15 w 162"/>
                  <a:gd name="T3" fmla="*/ 147 h 162"/>
                  <a:gd name="T4" fmla="*/ 15 w 162"/>
                  <a:gd name="T5" fmla="*/ 147 h 162"/>
                  <a:gd name="T6" fmla="*/ 15 w 162"/>
                  <a:gd name="T7" fmla="*/ 92 h 162"/>
                  <a:gd name="T8" fmla="*/ 92 w 162"/>
                  <a:gd name="T9" fmla="*/ 15 h 162"/>
                  <a:gd name="T10" fmla="*/ 147 w 162"/>
                  <a:gd name="T11" fmla="*/ 15 h 162"/>
                  <a:gd name="T12" fmla="*/ 147 w 162"/>
                  <a:gd name="T13" fmla="*/ 15 h 162"/>
                  <a:gd name="T14" fmla="*/ 147 w 162"/>
                  <a:gd name="T15" fmla="*/ 70 h 162"/>
                  <a:gd name="T16" fmla="*/ 70 w 162"/>
                  <a:gd name="T17" fmla="*/ 14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70" y="147"/>
                    </a:moveTo>
                    <a:cubicBezTo>
                      <a:pt x="55" y="162"/>
                      <a:pt x="30" y="162"/>
                      <a:pt x="15" y="147"/>
                    </a:cubicBezTo>
                    <a:lnTo>
                      <a:pt x="15" y="147"/>
                    </a:lnTo>
                    <a:cubicBezTo>
                      <a:pt x="0" y="132"/>
                      <a:pt x="0" y="107"/>
                      <a:pt x="15" y="92"/>
                    </a:cubicBezTo>
                    <a:lnTo>
                      <a:pt x="92" y="15"/>
                    </a:lnTo>
                    <a:cubicBezTo>
                      <a:pt x="107" y="0"/>
                      <a:pt x="132" y="0"/>
                      <a:pt x="147" y="15"/>
                    </a:cubicBezTo>
                    <a:lnTo>
                      <a:pt x="147" y="15"/>
                    </a:lnTo>
                    <a:cubicBezTo>
                      <a:pt x="162" y="30"/>
                      <a:pt x="162" y="55"/>
                      <a:pt x="147" y="70"/>
                    </a:cubicBezTo>
                    <a:lnTo>
                      <a:pt x="70" y="1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3" name="Freeform 14">
                <a:extLst>
                  <a:ext uri="{FF2B5EF4-FFF2-40B4-BE49-F238E27FC236}">
                    <a16:creationId xmlns:a16="http://schemas.microsoft.com/office/drawing/2014/main" id="{0776FA7A-A599-4328-9542-8F22BCB4E8B6}"/>
                  </a:ext>
                </a:extLst>
              </p:cNvPr>
              <p:cNvSpPr>
                <a:spLocks/>
              </p:cNvSpPr>
              <p:nvPr/>
            </p:nvSpPr>
            <p:spPr bwMode="auto">
              <a:xfrm>
                <a:off x="6051550" y="-2513013"/>
                <a:ext cx="620713" cy="631825"/>
              </a:xfrm>
              <a:custGeom>
                <a:avLst/>
                <a:gdLst>
                  <a:gd name="T0" fmla="*/ 70 w 125"/>
                  <a:gd name="T1" fmla="*/ 109 h 125"/>
                  <a:gd name="T2" fmla="*/ 15 w 125"/>
                  <a:gd name="T3" fmla="*/ 109 h 125"/>
                  <a:gd name="T4" fmla="*/ 15 w 125"/>
                  <a:gd name="T5" fmla="*/ 109 h 125"/>
                  <a:gd name="T6" fmla="*/ 15 w 125"/>
                  <a:gd name="T7" fmla="*/ 55 h 125"/>
                  <a:gd name="T8" fmla="*/ 55 w 125"/>
                  <a:gd name="T9" fmla="*/ 15 h 125"/>
                  <a:gd name="T10" fmla="*/ 110 w 125"/>
                  <a:gd name="T11" fmla="*/ 15 h 125"/>
                  <a:gd name="T12" fmla="*/ 110 w 125"/>
                  <a:gd name="T13" fmla="*/ 15 h 125"/>
                  <a:gd name="T14" fmla="*/ 110 w 125"/>
                  <a:gd name="T15" fmla="*/ 69 h 125"/>
                  <a:gd name="T16" fmla="*/ 70 w 125"/>
                  <a:gd name="T17" fmla="*/ 10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25">
                    <a:moveTo>
                      <a:pt x="70" y="109"/>
                    </a:moveTo>
                    <a:cubicBezTo>
                      <a:pt x="54" y="125"/>
                      <a:pt x="30" y="125"/>
                      <a:pt x="15" y="109"/>
                    </a:cubicBezTo>
                    <a:lnTo>
                      <a:pt x="15" y="109"/>
                    </a:lnTo>
                    <a:cubicBezTo>
                      <a:pt x="0" y="94"/>
                      <a:pt x="0" y="70"/>
                      <a:pt x="15" y="55"/>
                    </a:cubicBezTo>
                    <a:lnTo>
                      <a:pt x="55" y="15"/>
                    </a:lnTo>
                    <a:cubicBezTo>
                      <a:pt x="70" y="0"/>
                      <a:pt x="95" y="0"/>
                      <a:pt x="110" y="15"/>
                    </a:cubicBezTo>
                    <a:lnTo>
                      <a:pt x="110" y="15"/>
                    </a:lnTo>
                    <a:cubicBezTo>
                      <a:pt x="125" y="30"/>
                      <a:pt x="125" y="54"/>
                      <a:pt x="110" y="69"/>
                    </a:cubicBezTo>
                    <a:lnTo>
                      <a:pt x="70" y="10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4" name="Oval 15">
                <a:extLst>
                  <a:ext uri="{FF2B5EF4-FFF2-40B4-BE49-F238E27FC236}">
                    <a16:creationId xmlns:a16="http://schemas.microsoft.com/office/drawing/2014/main" id="{3A4B4BCA-6B18-4A6C-B9D6-1418A41EAA65}"/>
                  </a:ext>
                </a:extLst>
              </p:cNvPr>
              <p:cNvSpPr>
                <a:spLocks noChangeArrowheads="1"/>
              </p:cNvSpPr>
              <p:nvPr/>
            </p:nvSpPr>
            <p:spPr bwMode="auto">
              <a:xfrm>
                <a:off x="3729038" y="-4075113"/>
                <a:ext cx="207963" cy="211137"/>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5" name="Freeform 16">
                <a:extLst>
                  <a:ext uri="{FF2B5EF4-FFF2-40B4-BE49-F238E27FC236}">
                    <a16:creationId xmlns:a16="http://schemas.microsoft.com/office/drawing/2014/main" id="{37148F07-B3A0-4943-B6E3-2A345825A49B}"/>
                  </a:ext>
                </a:extLst>
              </p:cNvPr>
              <p:cNvSpPr>
                <a:spLocks noEditPoints="1"/>
              </p:cNvSpPr>
              <p:nvPr/>
            </p:nvSpPr>
            <p:spPr bwMode="auto">
              <a:xfrm>
                <a:off x="3470275" y="-5367338"/>
                <a:ext cx="1301750" cy="1776412"/>
              </a:xfrm>
              <a:custGeom>
                <a:avLst/>
                <a:gdLst>
                  <a:gd name="T0" fmla="*/ 174 w 262"/>
                  <a:gd name="T1" fmla="*/ 30 h 352"/>
                  <a:gd name="T2" fmla="*/ 181 w 262"/>
                  <a:gd name="T3" fmla="*/ 32 h 352"/>
                  <a:gd name="T4" fmla="*/ 218 w 262"/>
                  <a:gd name="T5" fmla="*/ 52 h 352"/>
                  <a:gd name="T6" fmla="*/ 224 w 262"/>
                  <a:gd name="T7" fmla="*/ 72 h 352"/>
                  <a:gd name="T8" fmla="*/ 96 w 262"/>
                  <a:gd name="T9" fmla="*/ 315 h 352"/>
                  <a:gd name="T10" fmla="*/ 83 w 262"/>
                  <a:gd name="T11" fmla="*/ 323 h 352"/>
                  <a:gd name="T12" fmla="*/ 76 w 262"/>
                  <a:gd name="T13" fmla="*/ 321 h 352"/>
                  <a:gd name="T14" fmla="*/ 39 w 262"/>
                  <a:gd name="T15" fmla="*/ 300 h 352"/>
                  <a:gd name="T16" fmla="*/ 33 w 262"/>
                  <a:gd name="T17" fmla="*/ 280 h 352"/>
                  <a:gd name="T18" fmla="*/ 161 w 262"/>
                  <a:gd name="T19" fmla="*/ 38 h 352"/>
                  <a:gd name="T20" fmla="*/ 174 w 262"/>
                  <a:gd name="T21" fmla="*/ 30 h 352"/>
                  <a:gd name="T22" fmla="*/ 174 w 262"/>
                  <a:gd name="T23" fmla="*/ 0 h 352"/>
                  <a:gd name="T24" fmla="*/ 135 w 262"/>
                  <a:gd name="T25" fmla="*/ 24 h 352"/>
                  <a:gd name="T26" fmla="*/ 135 w 262"/>
                  <a:gd name="T27" fmla="*/ 24 h 352"/>
                  <a:gd name="T28" fmla="*/ 135 w 262"/>
                  <a:gd name="T29" fmla="*/ 24 h 352"/>
                  <a:gd name="T30" fmla="*/ 7 w 262"/>
                  <a:gd name="T31" fmla="*/ 266 h 352"/>
                  <a:gd name="T32" fmla="*/ 4 w 262"/>
                  <a:gd name="T33" fmla="*/ 300 h 352"/>
                  <a:gd name="T34" fmla="*/ 25 w 262"/>
                  <a:gd name="T35" fmla="*/ 326 h 352"/>
                  <a:gd name="T36" fmla="*/ 61 w 262"/>
                  <a:gd name="T37" fmla="*/ 347 h 352"/>
                  <a:gd name="T38" fmla="*/ 61 w 262"/>
                  <a:gd name="T39" fmla="*/ 347 h 352"/>
                  <a:gd name="T40" fmla="*/ 62 w 262"/>
                  <a:gd name="T41" fmla="*/ 347 h 352"/>
                  <a:gd name="T42" fmla="*/ 83 w 262"/>
                  <a:gd name="T43" fmla="*/ 352 h 352"/>
                  <a:gd name="T44" fmla="*/ 122 w 262"/>
                  <a:gd name="T45" fmla="*/ 329 h 352"/>
                  <a:gd name="T46" fmla="*/ 122 w 262"/>
                  <a:gd name="T47" fmla="*/ 329 h 352"/>
                  <a:gd name="T48" fmla="*/ 122 w 262"/>
                  <a:gd name="T49" fmla="*/ 329 h 352"/>
                  <a:gd name="T50" fmla="*/ 250 w 262"/>
                  <a:gd name="T51" fmla="*/ 86 h 352"/>
                  <a:gd name="T52" fmla="*/ 232 w 262"/>
                  <a:gd name="T53" fmla="*/ 26 h 352"/>
                  <a:gd name="T54" fmla="*/ 196 w 262"/>
                  <a:gd name="T55" fmla="*/ 6 h 352"/>
                  <a:gd name="T56" fmla="*/ 196 w 262"/>
                  <a:gd name="T57" fmla="*/ 6 h 352"/>
                  <a:gd name="T58" fmla="*/ 195 w 262"/>
                  <a:gd name="T59" fmla="*/ 5 h 352"/>
                  <a:gd name="T60" fmla="*/ 174 w 262"/>
                  <a:gd name="T61"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2" h="352">
                    <a:moveTo>
                      <a:pt x="174" y="30"/>
                    </a:moveTo>
                    <a:cubicBezTo>
                      <a:pt x="177" y="30"/>
                      <a:pt x="179" y="30"/>
                      <a:pt x="181" y="32"/>
                    </a:cubicBezTo>
                    <a:lnTo>
                      <a:pt x="218" y="52"/>
                    </a:lnTo>
                    <a:cubicBezTo>
                      <a:pt x="225" y="56"/>
                      <a:pt x="228" y="65"/>
                      <a:pt x="224" y="72"/>
                    </a:cubicBezTo>
                    <a:lnTo>
                      <a:pt x="96" y="315"/>
                    </a:lnTo>
                    <a:cubicBezTo>
                      <a:pt x="93" y="320"/>
                      <a:pt x="88" y="323"/>
                      <a:pt x="83" y="323"/>
                    </a:cubicBezTo>
                    <a:cubicBezTo>
                      <a:pt x="81" y="323"/>
                      <a:pt x="78" y="322"/>
                      <a:pt x="76" y="321"/>
                    </a:cubicBezTo>
                    <a:lnTo>
                      <a:pt x="39" y="300"/>
                    </a:lnTo>
                    <a:cubicBezTo>
                      <a:pt x="32" y="296"/>
                      <a:pt x="29" y="287"/>
                      <a:pt x="33" y="280"/>
                    </a:cubicBezTo>
                    <a:lnTo>
                      <a:pt x="161" y="38"/>
                    </a:lnTo>
                    <a:cubicBezTo>
                      <a:pt x="164" y="33"/>
                      <a:pt x="169" y="30"/>
                      <a:pt x="174" y="30"/>
                    </a:cubicBezTo>
                    <a:close/>
                    <a:moveTo>
                      <a:pt x="174" y="0"/>
                    </a:moveTo>
                    <a:cubicBezTo>
                      <a:pt x="158" y="0"/>
                      <a:pt x="143" y="9"/>
                      <a:pt x="135" y="24"/>
                    </a:cubicBezTo>
                    <a:lnTo>
                      <a:pt x="135" y="24"/>
                    </a:lnTo>
                    <a:lnTo>
                      <a:pt x="135" y="24"/>
                    </a:lnTo>
                    <a:lnTo>
                      <a:pt x="7" y="266"/>
                    </a:lnTo>
                    <a:cubicBezTo>
                      <a:pt x="1" y="276"/>
                      <a:pt x="0" y="289"/>
                      <a:pt x="4" y="300"/>
                    </a:cubicBezTo>
                    <a:cubicBezTo>
                      <a:pt x="7" y="311"/>
                      <a:pt x="15" y="321"/>
                      <a:pt x="25" y="326"/>
                    </a:cubicBezTo>
                    <a:lnTo>
                      <a:pt x="61" y="347"/>
                    </a:lnTo>
                    <a:lnTo>
                      <a:pt x="61" y="347"/>
                    </a:lnTo>
                    <a:lnTo>
                      <a:pt x="62" y="347"/>
                    </a:lnTo>
                    <a:cubicBezTo>
                      <a:pt x="68" y="350"/>
                      <a:pt x="76" y="352"/>
                      <a:pt x="83" y="352"/>
                    </a:cubicBezTo>
                    <a:cubicBezTo>
                      <a:pt x="99" y="352"/>
                      <a:pt x="115" y="343"/>
                      <a:pt x="122" y="329"/>
                    </a:cubicBezTo>
                    <a:lnTo>
                      <a:pt x="122" y="329"/>
                    </a:lnTo>
                    <a:lnTo>
                      <a:pt x="122" y="329"/>
                    </a:lnTo>
                    <a:lnTo>
                      <a:pt x="250" y="86"/>
                    </a:lnTo>
                    <a:cubicBezTo>
                      <a:pt x="262" y="65"/>
                      <a:pt x="254" y="38"/>
                      <a:pt x="232" y="26"/>
                    </a:cubicBezTo>
                    <a:lnTo>
                      <a:pt x="196" y="6"/>
                    </a:lnTo>
                    <a:lnTo>
                      <a:pt x="196" y="6"/>
                    </a:lnTo>
                    <a:lnTo>
                      <a:pt x="195" y="5"/>
                    </a:lnTo>
                    <a:cubicBezTo>
                      <a:pt x="189" y="2"/>
                      <a:pt x="182" y="0"/>
                      <a:pt x="17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56" name="Freeform 17">
                <a:extLst>
                  <a:ext uri="{FF2B5EF4-FFF2-40B4-BE49-F238E27FC236}">
                    <a16:creationId xmlns:a16="http://schemas.microsoft.com/office/drawing/2014/main" id="{42744833-2C33-419B-BE25-32C22A421B7C}"/>
                  </a:ext>
                </a:extLst>
              </p:cNvPr>
              <p:cNvSpPr>
                <a:spLocks/>
              </p:cNvSpPr>
              <p:nvPr/>
            </p:nvSpPr>
            <p:spPr bwMode="auto">
              <a:xfrm>
                <a:off x="6513513" y="-3027363"/>
                <a:ext cx="595313" cy="625475"/>
              </a:xfrm>
              <a:custGeom>
                <a:avLst/>
                <a:gdLst>
                  <a:gd name="T0" fmla="*/ 103 w 120"/>
                  <a:gd name="T1" fmla="*/ 124 h 124"/>
                  <a:gd name="T2" fmla="*/ 92 w 120"/>
                  <a:gd name="T3" fmla="*/ 119 h 124"/>
                  <a:gd name="T4" fmla="*/ 6 w 120"/>
                  <a:gd name="T5" fmla="*/ 27 h 124"/>
                  <a:gd name="T6" fmla="*/ 6 w 120"/>
                  <a:gd name="T7" fmla="*/ 6 h 124"/>
                  <a:gd name="T8" fmla="*/ 27 w 120"/>
                  <a:gd name="T9" fmla="*/ 6 h 124"/>
                  <a:gd name="T10" fmla="*/ 114 w 120"/>
                  <a:gd name="T11" fmla="*/ 99 h 124"/>
                  <a:gd name="T12" fmla="*/ 113 w 120"/>
                  <a:gd name="T13" fmla="*/ 120 h 124"/>
                  <a:gd name="T14" fmla="*/ 103 w 120"/>
                  <a:gd name="T15" fmla="*/ 124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4">
                    <a:moveTo>
                      <a:pt x="103" y="124"/>
                    </a:moveTo>
                    <a:cubicBezTo>
                      <a:pt x="99" y="124"/>
                      <a:pt x="95" y="122"/>
                      <a:pt x="92" y="119"/>
                    </a:cubicBezTo>
                    <a:lnTo>
                      <a:pt x="6" y="27"/>
                    </a:lnTo>
                    <a:cubicBezTo>
                      <a:pt x="0" y="21"/>
                      <a:pt x="0" y="11"/>
                      <a:pt x="6" y="6"/>
                    </a:cubicBezTo>
                    <a:cubicBezTo>
                      <a:pt x="12" y="0"/>
                      <a:pt x="22" y="0"/>
                      <a:pt x="27" y="6"/>
                    </a:cubicBezTo>
                    <a:lnTo>
                      <a:pt x="114" y="99"/>
                    </a:lnTo>
                    <a:cubicBezTo>
                      <a:pt x="120" y="105"/>
                      <a:pt x="119" y="114"/>
                      <a:pt x="113" y="120"/>
                    </a:cubicBezTo>
                    <a:cubicBezTo>
                      <a:pt x="111" y="122"/>
                      <a:pt x="107" y="124"/>
                      <a:pt x="103" y="1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57" name="Freeform 919">
              <a:extLst>
                <a:ext uri="{FF2B5EF4-FFF2-40B4-BE49-F238E27FC236}">
                  <a16:creationId xmlns:a16="http://schemas.microsoft.com/office/drawing/2014/main" id="{E629CC35-2456-41A4-96F7-58C178CE12A6}"/>
                </a:ext>
              </a:extLst>
            </p:cNvPr>
            <p:cNvSpPr>
              <a:spLocks/>
            </p:cNvSpPr>
            <p:nvPr/>
          </p:nvSpPr>
          <p:spPr bwMode="auto">
            <a:xfrm>
              <a:off x="4106904" y="5434004"/>
              <a:ext cx="385688" cy="385688"/>
            </a:xfrm>
            <a:custGeom>
              <a:avLst/>
              <a:gdLst>
                <a:gd name="T0" fmla="*/ 112 w 128"/>
                <a:gd name="T1" fmla="*/ 48 h 128"/>
                <a:gd name="T2" fmla="*/ 128 w 128"/>
                <a:gd name="T3" fmla="*/ 32 h 128"/>
                <a:gd name="T4" fmla="*/ 112 w 128"/>
                <a:gd name="T5" fmla="*/ 16 h 128"/>
                <a:gd name="T6" fmla="*/ 72 w 128"/>
                <a:gd name="T7" fmla="*/ 16 h 128"/>
                <a:gd name="T8" fmla="*/ 72 w 128"/>
                <a:gd name="T9" fmla="*/ 0 h 128"/>
                <a:gd name="T10" fmla="*/ 56 w 128"/>
                <a:gd name="T11" fmla="*/ 0 h 128"/>
                <a:gd name="T12" fmla="*/ 56 w 128"/>
                <a:gd name="T13" fmla="*/ 16 h 128"/>
                <a:gd name="T14" fmla="*/ 24 w 128"/>
                <a:gd name="T15" fmla="*/ 16 h 128"/>
                <a:gd name="T16" fmla="*/ 24 w 128"/>
                <a:gd name="T17" fmla="*/ 48 h 128"/>
                <a:gd name="T18" fmla="*/ 56 w 128"/>
                <a:gd name="T19" fmla="*/ 48 h 128"/>
                <a:gd name="T20" fmla="*/ 56 w 128"/>
                <a:gd name="T21" fmla="*/ 56 h 128"/>
                <a:gd name="T22" fmla="*/ 16 w 128"/>
                <a:gd name="T23" fmla="*/ 56 h 128"/>
                <a:gd name="T24" fmla="*/ 0 w 128"/>
                <a:gd name="T25" fmla="*/ 72 h 128"/>
                <a:gd name="T26" fmla="*/ 16 w 128"/>
                <a:gd name="T27" fmla="*/ 88 h 128"/>
                <a:gd name="T28" fmla="*/ 56 w 128"/>
                <a:gd name="T29" fmla="*/ 88 h 128"/>
                <a:gd name="T30" fmla="*/ 56 w 128"/>
                <a:gd name="T31" fmla="*/ 128 h 128"/>
                <a:gd name="T32" fmla="*/ 72 w 128"/>
                <a:gd name="T33" fmla="*/ 128 h 128"/>
                <a:gd name="T34" fmla="*/ 72 w 128"/>
                <a:gd name="T35" fmla="*/ 88 h 128"/>
                <a:gd name="T36" fmla="*/ 104 w 128"/>
                <a:gd name="T37" fmla="*/ 88 h 128"/>
                <a:gd name="T38" fmla="*/ 104 w 128"/>
                <a:gd name="T39" fmla="*/ 56 h 128"/>
                <a:gd name="T40" fmla="*/ 72 w 128"/>
                <a:gd name="T41" fmla="*/ 56 h 128"/>
                <a:gd name="T42" fmla="*/ 72 w 128"/>
                <a:gd name="T43" fmla="*/ 48 h 128"/>
                <a:gd name="T44" fmla="*/ 112 w 128"/>
                <a:gd name="T45" fmla="*/ 4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28">
                  <a:moveTo>
                    <a:pt x="112" y="48"/>
                  </a:moveTo>
                  <a:lnTo>
                    <a:pt x="128" y="32"/>
                  </a:lnTo>
                  <a:lnTo>
                    <a:pt x="112" y="16"/>
                  </a:lnTo>
                  <a:lnTo>
                    <a:pt x="72" y="16"/>
                  </a:lnTo>
                  <a:lnTo>
                    <a:pt x="72" y="0"/>
                  </a:lnTo>
                  <a:lnTo>
                    <a:pt x="56" y="0"/>
                  </a:lnTo>
                  <a:lnTo>
                    <a:pt x="56" y="16"/>
                  </a:lnTo>
                  <a:lnTo>
                    <a:pt x="24" y="16"/>
                  </a:lnTo>
                  <a:lnTo>
                    <a:pt x="24" y="48"/>
                  </a:lnTo>
                  <a:lnTo>
                    <a:pt x="56" y="48"/>
                  </a:lnTo>
                  <a:lnTo>
                    <a:pt x="56" y="56"/>
                  </a:lnTo>
                  <a:lnTo>
                    <a:pt x="16" y="56"/>
                  </a:lnTo>
                  <a:lnTo>
                    <a:pt x="0" y="72"/>
                  </a:lnTo>
                  <a:lnTo>
                    <a:pt x="16" y="88"/>
                  </a:lnTo>
                  <a:lnTo>
                    <a:pt x="56" y="88"/>
                  </a:lnTo>
                  <a:lnTo>
                    <a:pt x="56" y="128"/>
                  </a:lnTo>
                  <a:lnTo>
                    <a:pt x="72" y="128"/>
                  </a:lnTo>
                  <a:lnTo>
                    <a:pt x="72" y="88"/>
                  </a:lnTo>
                  <a:lnTo>
                    <a:pt x="104" y="88"/>
                  </a:lnTo>
                  <a:lnTo>
                    <a:pt x="104" y="56"/>
                  </a:lnTo>
                  <a:lnTo>
                    <a:pt x="72" y="56"/>
                  </a:lnTo>
                  <a:lnTo>
                    <a:pt x="72" y="48"/>
                  </a:lnTo>
                  <a:lnTo>
                    <a:pt x="112" y="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58" name="Title 1">
            <a:extLst>
              <a:ext uri="{FF2B5EF4-FFF2-40B4-BE49-F238E27FC236}">
                <a16:creationId xmlns:a16="http://schemas.microsoft.com/office/drawing/2014/main" id="{597A6B53-F65A-4C07-AA96-4BCD10BDCB9C}"/>
              </a:ext>
            </a:extLst>
          </p:cNvPr>
          <p:cNvSpPr txBox="1">
            <a:spLocks/>
          </p:cNvSpPr>
          <p:nvPr/>
        </p:nvSpPr>
        <p:spPr bwMode="auto">
          <a:xfrm>
            <a:off x="3791744" y="476672"/>
            <a:ext cx="684076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4000" kern="0">
                <a:solidFill>
                  <a:srgbClr val="666D7A"/>
                </a:solidFill>
              </a:rPr>
              <a:t>Establishment of SU?</a:t>
            </a:r>
            <a:endParaRPr lang="da-DK" sz="4000" kern="0" dirty="0">
              <a:solidFill>
                <a:srgbClr val="666D7A"/>
              </a:solidFill>
            </a:endParaRPr>
          </a:p>
        </p:txBody>
      </p:sp>
      <p:pic>
        <p:nvPicPr>
          <p:cNvPr id="59" name="Picture 58">
            <a:hlinkClick r:id="" action="ppaction://noaction"/>
            <a:extLst>
              <a:ext uri="{FF2B5EF4-FFF2-40B4-BE49-F238E27FC236}">
                <a16:creationId xmlns:a16="http://schemas.microsoft.com/office/drawing/2014/main" id="{6131EB19-7ACE-40F5-9982-0915C23A4D46}"/>
              </a:ext>
            </a:extLst>
          </p:cNvPr>
          <p:cNvPicPr>
            <a:picLocks noChangeAspect="1"/>
          </p:cNvPicPr>
          <p:nvPr/>
        </p:nvPicPr>
        <p:blipFill>
          <a:blip r:embed="rId4"/>
          <a:stretch>
            <a:fillRect/>
          </a:stretch>
        </p:blipFill>
        <p:spPr>
          <a:xfrm>
            <a:off x="10848528" y="5805264"/>
            <a:ext cx="1224135" cy="1224136"/>
          </a:xfrm>
          <a:prstGeom prst="rect">
            <a:avLst/>
          </a:prstGeom>
          <a:noFill/>
          <a:ln>
            <a:noFill/>
          </a:ln>
        </p:spPr>
      </p:pic>
      <p:pic>
        <p:nvPicPr>
          <p:cNvPr id="60" name="Picture 59">
            <a:hlinkClick r:id="" action="ppaction://noaction"/>
            <a:extLst>
              <a:ext uri="{FF2B5EF4-FFF2-40B4-BE49-F238E27FC236}">
                <a16:creationId xmlns:a16="http://schemas.microsoft.com/office/drawing/2014/main" id="{4FDF2CC9-9C7C-4E00-9CE1-9A37260802EE}"/>
              </a:ext>
            </a:extLst>
          </p:cNvPr>
          <p:cNvPicPr>
            <a:picLocks noChangeAspect="1"/>
          </p:cNvPicPr>
          <p:nvPr/>
        </p:nvPicPr>
        <p:blipFill>
          <a:blip r:embed="rId4"/>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24737714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42A9CF42-69F0-4197-85AB-4E96FFF3AC6A" descr="Image">
            <a:extLst>
              <a:ext uri="{FF2B5EF4-FFF2-40B4-BE49-F238E27FC236}">
                <a16:creationId xmlns:a16="http://schemas.microsoft.com/office/drawing/2014/main" id="{FBD25E98-36A0-4B35-9392-2D6D5AC23B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793"/>
          <a:stretch/>
        </p:blipFill>
        <p:spPr bwMode="auto">
          <a:xfrm>
            <a:off x="1127448" y="830245"/>
            <a:ext cx="1679582" cy="2378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8065F20F-4AB4-41DB-9A6A-D55D236CC307}"/>
              </a:ext>
            </a:extLst>
          </p:cNvPr>
          <p:cNvGrpSpPr/>
          <p:nvPr/>
        </p:nvGrpSpPr>
        <p:grpSpPr>
          <a:xfrm rot="44454">
            <a:off x="412054" y="473740"/>
            <a:ext cx="3091658" cy="5910520"/>
            <a:chOff x="6023992" y="1268760"/>
            <a:chExt cx="2448272" cy="4680520"/>
          </a:xfrm>
        </p:grpSpPr>
        <p:sp>
          <p:nvSpPr>
            <p:cNvPr id="2" name="Circle: Hollow 1">
              <a:extLst>
                <a:ext uri="{FF2B5EF4-FFF2-40B4-BE49-F238E27FC236}">
                  <a16:creationId xmlns:a16="http://schemas.microsoft.com/office/drawing/2014/main" id="{F1E8BBF7-E9D0-4444-BBA5-B7CB341B51C7}"/>
                </a:ext>
              </a:extLst>
            </p:cNvPr>
            <p:cNvSpPr/>
            <p:nvPr/>
          </p:nvSpPr>
          <p:spPr bwMode="auto">
            <a:xfrm>
              <a:off x="6023992" y="1268760"/>
              <a:ext cx="2448272" cy="2448272"/>
            </a:xfrm>
            <a:prstGeom prst="donut">
              <a:avLst>
                <a:gd name="adj" fmla="val 1021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3" name="Rectangle: Rounded Corners 2">
              <a:extLst>
                <a:ext uri="{FF2B5EF4-FFF2-40B4-BE49-F238E27FC236}">
                  <a16:creationId xmlns:a16="http://schemas.microsoft.com/office/drawing/2014/main" id="{61C21E9C-3588-4954-BAB1-8C06EBC801C6}"/>
                </a:ext>
              </a:extLst>
            </p:cNvPr>
            <p:cNvSpPr/>
            <p:nvPr/>
          </p:nvSpPr>
          <p:spPr bwMode="auto">
            <a:xfrm>
              <a:off x="7133702" y="3645024"/>
              <a:ext cx="258442"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7" name="Rectangle: Rounded Corners 46">
              <a:extLst>
                <a:ext uri="{FF2B5EF4-FFF2-40B4-BE49-F238E27FC236}">
                  <a16:creationId xmlns:a16="http://schemas.microsoft.com/office/drawing/2014/main" id="{46D6E5CE-8AAA-4F5D-8324-22D9AF35FB04}"/>
                </a:ext>
              </a:extLst>
            </p:cNvPr>
            <p:cNvSpPr/>
            <p:nvPr/>
          </p:nvSpPr>
          <p:spPr bwMode="auto">
            <a:xfrm>
              <a:off x="6989686" y="3933056"/>
              <a:ext cx="546474"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sp>
        <p:nvSpPr>
          <p:cNvPr id="59" name="Title 1">
            <a:extLst>
              <a:ext uri="{FF2B5EF4-FFF2-40B4-BE49-F238E27FC236}">
                <a16:creationId xmlns:a16="http://schemas.microsoft.com/office/drawing/2014/main" id="{ED800AFC-CB07-488A-8DAD-49D6281BB855}"/>
              </a:ext>
            </a:extLst>
          </p:cNvPr>
          <p:cNvSpPr txBox="1">
            <a:spLocks/>
          </p:cNvSpPr>
          <p:nvPr/>
        </p:nvSpPr>
        <p:spPr bwMode="auto">
          <a:xfrm>
            <a:off x="3791744" y="476672"/>
            <a:ext cx="684076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4000" kern="0">
                <a:solidFill>
                  <a:srgbClr val="666D7A"/>
                </a:solidFill>
              </a:rPr>
              <a:t>Composition of SU?</a:t>
            </a:r>
            <a:endParaRPr lang="da-DK" sz="4000" kern="0" dirty="0">
              <a:solidFill>
                <a:srgbClr val="666D7A"/>
              </a:solidFill>
            </a:endParaRPr>
          </a:p>
        </p:txBody>
      </p:sp>
      <p:grpSp>
        <p:nvGrpSpPr>
          <p:cNvPr id="4" name="Gruppe 3">
            <a:extLst>
              <a:ext uri="{FF2B5EF4-FFF2-40B4-BE49-F238E27FC236}">
                <a16:creationId xmlns:a16="http://schemas.microsoft.com/office/drawing/2014/main" id="{E393AEB7-6EAB-4A31-A597-3B315E5948B0}"/>
              </a:ext>
            </a:extLst>
          </p:cNvPr>
          <p:cNvGrpSpPr/>
          <p:nvPr/>
        </p:nvGrpSpPr>
        <p:grpSpPr>
          <a:xfrm>
            <a:off x="3863752" y="1145953"/>
            <a:ext cx="6077138" cy="864096"/>
            <a:chOff x="3863752" y="1145953"/>
            <a:chExt cx="6077138" cy="864096"/>
          </a:xfrm>
        </p:grpSpPr>
        <p:sp>
          <p:nvSpPr>
            <p:cNvPr id="17" name="Oval 16">
              <a:extLst>
                <a:ext uri="{FF2B5EF4-FFF2-40B4-BE49-F238E27FC236}">
                  <a16:creationId xmlns:a16="http://schemas.microsoft.com/office/drawing/2014/main" id="{EAD27E72-1FEB-484C-894F-EF370AED0881}"/>
                </a:ext>
              </a:extLst>
            </p:cNvPr>
            <p:cNvSpPr/>
            <p:nvPr/>
          </p:nvSpPr>
          <p:spPr bwMode="auto">
            <a:xfrm>
              <a:off x="3863752" y="1145953"/>
              <a:ext cx="864096" cy="86409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61" name="Title 1">
              <a:extLst>
                <a:ext uri="{FF2B5EF4-FFF2-40B4-BE49-F238E27FC236}">
                  <a16:creationId xmlns:a16="http://schemas.microsoft.com/office/drawing/2014/main" id="{69D6CCBF-6A72-4E57-BF43-1BBA8D0630E6}"/>
                </a:ext>
              </a:extLst>
            </p:cNvPr>
            <p:cNvSpPr txBox="1">
              <a:spLocks/>
            </p:cNvSpPr>
            <p:nvPr/>
          </p:nvSpPr>
          <p:spPr bwMode="auto">
            <a:xfrm>
              <a:off x="4828322" y="1174003"/>
              <a:ext cx="511256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Equal number on the A and B sides</a:t>
              </a:r>
              <a:endParaRPr lang="da-DK" sz="2400" kern="0" dirty="0">
                <a:solidFill>
                  <a:srgbClr val="666D7A"/>
                </a:solidFill>
                <a:latin typeface="+mn-lt"/>
              </a:endParaRPr>
            </a:p>
          </p:txBody>
        </p:sp>
        <p:grpSp>
          <p:nvGrpSpPr>
            <p:cNvPr id="62" name="Group 61">
              <a:extLst>
                <a:ext uri="{FF2B5EF4-FFF2-40B4-BE49-F238E27FC236}">
                  <a16:creationId xmlns:a16="http://schemas.microsoft.com/office/drawing/2014/main" id="{A7A34BD1-8461-460C-97E6-D92FEFB62732}"/>
                </a:ext>
              </a:extLst>
            </p:cNvPr>
            <p:cNvGrpSpPr/>
            <p:nvPr/>
          </p:nvGrpSpPr>
          <p:grpSpPr>
            <a:xfrm>
              <a:off x="4004289" y="1254464"/>
              <a:ext cx="561100" cy="617186"/>
              <a:chOff x="10704512" y="1124744"/>
              <a:chExt cx="1080120" cy="1188088"/>
            </a:xfrm>
          </p:grpSpPr>
          <p:grpSp>
            <p:nvGrpSpPr>
              <p:cNvPr id="63" name="Group 62">
                <a:extLst>
                  <a:ext uri="{FF2B5EF4-FFF2-40B4-BE49-F238E27FC236}">
                    <a16:creationId xmlns:a16="http://schemas.microsoft.com/office/drawing/2014/main" id="{2BC5D902-D887-499C-98B6-089EC767A0BD}"/>
                  </a:ext>
                </a:extLst>
              </p:cNvPr>
              <p:cNvGrpSpPr/>
              <p:nvPr/>
            </p:nvGrpSpPr>
            <p:grpSpPr>
              <a:xfrm>
                <a:off x="10704512" y="1124744"/>
                <a:ext cx="504056" cy="1188088"/>
                <a:chOff x="8177088" y="2125712"/>
                <a:chExt cx="1009650" cy="2379802"/>
              </a:xfrm>
              <a:solidFill>
                <a:schemeClr val="bg1"/>
              </a:solidFill>
            </p:grpSpPr>
            <p:sp>
              <p:nvSpPr>
                <p:cNvPr id="67" name="Freeform: Shape 66">
                  <a:extLst>
                    <a:ext uri="{FF2B5EF4-FFF2-40B4-BE49-F238E27FC236}">
                      <a16:creationId xmlns:a16="http://schemas.microsoft.com/office/drawing/2014/main" id="{0BB7706B-D41F-4428-8EB0-E80C02E0171A}"/>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55897D1-6D4F-4AB5-A1F0-B5CE1AA587E9}"/>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DB256584-53FC-44B1-A5EF-81D3572EED9A}"/>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C2311F4-0896-4060-A5F1-AF95091E2F49}"/>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grpFill/>
                <a:ln w="9525" cap="flat">
                  <a:noFill/>
                  <a:prstDash val="solid"/>
                  <a:miter/>
                </a:ln>
              </p:spPr>
              <p:txBody>
                <a:bodyPr rtlCol="0" anchor="ctr"/>
                <a:lstStyle/>
                <a:p>
                  <a:endParaRPr lang="en-US"/>
                </a:p>
              </p:txBody>
            </p:sp>
          </p:grpSp>
          <p:grpSp>
            <p:nvGrpSpPr>
              <p:cNvPr id="64" name="Group 63">
                <a:extLst>
                  <a:ext uri="{FF2B5EF4-FFF2-40B4-BE49-F238E27FC236}">
                    <a16:creationId xmlns:a16="http://schemas.microsoft.com/office/drawing/2014/main" id="{8F78D1E8-BFD3-4099-BC84-392E0087AA7C}"/>
                  </a:ext>
                </a:extLst>
              </p:cNvPr>
              <p:cNvGrpSpPr/>
              <p:nvPr/>
            </p:nvGrpSpPr>
            <p:grpSpPr>
              <a:xfrm>
                <a:off x="11280576" y="1160467"/>
                <a:ext cx="504056" cy="1152050"/>
                <a:chOff x="10625360" y="1477640"/>
                <a:chExt cx="990600" cy="2264074"/>
              </a:xfrm>
              <a:solidFill>
                <a:schemeClr val="bg1"/>
              </a:solidFill>
            </p:grpSpPr>
            <p:sp>
              <p:nvSpPr>
                <p:cNvPr id="65" name="Freeform: Shape 64">
                  <a:extLst>
                    <a:ext uri="{FF2B5EF4-FFF2-40B4-BE49-F238E27FC236}">
                      <a16:creationId xmlns:a16="http://schemas.microsoft.com/office/drawing/2014/main" id="{469D6BE8-B24F-4C96-AB1D-18E5F2E81050}"/>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grpFill/>
                <a:ln w="9525" cap="flat">
                  <a:noFill/>
                  <a:prstDash val="solid"/>
                  <a:miter/>
                </a:ln>
              </p:spPr>
              <p:txBody>
                <a:bodyPr rtlCol="0" anchor="ctr"/>
                <a:lstStyle/>
                <a:p>
                  <a:endParaRPr lang="en-US">
                    <a:solidFill>
                      <a:srgbClr val="000000"/>
                    </a:solidFill>
                  </a:endParaRPr>
                </a:p>
              </p:txBody>
            </p:sp>
            <p:sp>
              <p:nvSpPr>
                <p:cNvPr id="66" name="Freeform: Shape 65">
                  <a:extLst>
                    <a:ext uri="{FF2B5EF4-FFF2-40B4-BE49-F238E27FC236}">
                      <a16:creationId xmlns:a16="http://schemas.microsoft.com/office/drawing/2014/main" id="{E2AE910C-E69D-4C8D-BBF0-CD356BB2F169}"/>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solidFill>
                      <a:srgbClr val="000000"/>
                    </a:solidFill>
                  </a:endParaRPr>
                </a:p>
              </p:txBody>
            </p:sp>
          </p:grpSp>
        </p:grpSp>
      </p:grpSp>
      <p:grpSp>
        <p:nvGrpSpPr>
          <p:cNvPr id="6" name="Gruppe 5">
            <a:extLst>
              <a:ext uri="{FF2B5EF4-FFF2-40B4-BE49-F238E27FC236}">
                <a16:creationId xmlns:a16="http://schemas.microsoft.com/office/drawing/2014/main" id="{7D1522C2-2832-4DC3-9EFD-3C324FD5D576}"/>
              </a:ext>
            </a:extLst>
          </p:cNvPr>
          <p:cNvGrpSpPr/>
          <p:nvPr/>
        </p:nvGrpSpPr>
        <p:grpSpPr>
          <a:xfrm>
            <a:off x="3863752" y="2246304"/>
            <a:ext cx="7780650" cy="864096"/>
            <a:chOff x="3863752" y="2246304"/>
            <a:chExt cx="7780650" cy="864096"/>
          </a:xfrm>
        </p:grpSpPr>
        <p:sp>
          <p:nvSpPr>
            <p:cNvPr id="19" name="Oval 18">
              <a:extLst>
                <a:ext uri="{FF2B5EF4-FFF2-40B4-BE49-F238E27FC236}">
                  <a16:creationId xmlns:a16="http://schemas.microsoft.com/office/drawing/2014/main" id="{245BCBFD-0AB0-4A7A-8F40-9440BF206852}"/>
                </a:ext>
              </a:extLst>
            </p:cNvPr>
            <p:cNvSpPr/>
            <p:nvPr/>
          </p:nvSpPr>
          <p:spPr bwMode="auto">
            <a:xfrm>
              <a:off x="3863752" y="2246304"/>
              <a:ext cx="864096" cy="86409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72" name="Title 1">
              <a:extLst>
                <a:ext uri="{FF2B5EF4-FFF2-40B4-BE49-F238E27FC236}">
                  <a16:creationId xmlns:a16="http://schemas.microsoft.com/office/drawing/2014/main" id="{BB40E4B1-5F53-477B-8DA7-68A7258ED0D3}"/>
                </a:ext>
              </a:extLst>
            </p:cNvPr>
            <p:cNvSpPr txBox="1">
              <a:spLocks/>
            </p:cNvSpPr>
            <p:nvPr/>
          </p:nvSpPr>
          <p:spPr bwMode="auto">
            <a:xfrm>
              <a:off x="4828322" y="2340083"/>
              <a:ext cx="681608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Strive for representative composition</a:t>
              </a:r>
              <a:endParaRPr lang="da-DK" sz="2400" kern="0" dirty="0">
                <a:solidFill>
                  <a:srgbClr val="666D7A"/>
                </a:solidFill>
                <a:latin typeface="+mn-lt"/>
              </a:endParaRPr>
            </a:p>
          </p:txBody>
        </p:sp>
        <p:pic>
          <p:nvPicPr>
            <p:cNvPr id="73" name="Graphic 72">
              <a:extLst>
                <a:ext uri="{FF2B5EF4-FFF2-40B4-BE49-F238E27FC236}">
                  <a16:creationId xmlns:a16="http://schemas.microsoft.com/office/drawing/2014/main" id="{66C20582-0601-4E39-BE19-01CCC989AA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9937" y="2385587"/>
              <a:ext cx="617212" cy="567836"/>
            </a:xfrm>
            <a:prstGeom prst="rect">
              <a:avLst/>
            </a:prstGeom>
          </p:spPr>
        </p:pic>
      </p:grpSp>
      <p:grpSp>
        <p:nvGrpSpPr>
          <p:cNvPr id="8" name="Gruppe 7">
            <a:extLst>
              <a:ext uri="{FF2B5EF4-FFF2-40B4-BE49-F238E27FC236}">
                <a16:creationId xmlns:a16="http://schemas.microsoft.com/office/drawing/2014/main" id="{8EE5B7A9-3FF1-4746-A18B-9B89AC49A4FB}"/>
              </a:ext>
            </a:extLst>
          </p:cNvPr>
          <p:cNvGrpSpPr/>
          <p:nvPr/>
        </p:nvGrpSpPr>
        <p:grpSpPr>
          <a:xfrm>
            <a:off x="3863752" y="3340938"/>
            <a:ext cx="7780650" cy="864933"/>
            <a:chOff x="3863752" y="3340938"/>
            <a:chExt cx="7780650" cy="864933"/>
          </a:xfrm>
        </p:grpSpPr>
        <p:sp>
          <p:nvSpPr>
            <p:cNvPr id="76" name="Oval 75">
              <a:extLst>
                <a:ext uri="{FF2B5EF4-FFF2-40B4-BE49-F238E27FC236}">
                  <a16:creationId xmlns:a16="http://schemas.microsoft.com/office/drawing/2014/main" id="{64E6A7B4-9CB0-463C-B249-01EAB9629214}"/>
                </a:ext>
              </a:extLst>
            </p:cNvPr>
            <p:cNvSpPr/>
            <p:nvPr/>
          </p:nvSpPr>
          <p:spPr bwMode="auto">
            <a:xfrm>
              <a:off x="3863752" y="3340938"/>
              <a:ext cx="864096" cy="86409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pic>
          <p:nvPicPr>
            <p:cNvPr id="7" name="Picture 6">
              <a:extLst>
                <a:ext uri="{FF2B5EF4-FFF2-40B4-BE49-F238E27FC236}">
                  <a16:creationId xmlns:a16="http://schemas.microsoft.com/office/drawing/2014/main" id="{1598C908-6367-47B9-B38E-A06B1FD35DB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087314" y="3662754"/>
              <a:ext cx="432048" cy="263443"/>
            </a:xfrm>
            <a:prstGeom prst="rect">
              <a:avLst/>
            </a:prstGeom>
          </p:spPr>
        </p:pic>
        <p:sp>
          <p:nvSpPr>
            <p:cNvPr id="77" name="Title 1">
              <a:extLst>
                <a:ext uri="{FF2B5EF4-FFF2-40B4-BE49-F238E27FC236}">
                  <a16:creationId xmlns:a16="http://schemas.microsoft.com/office/drawing/2014/main" id="{4144661C-A855-4B38-86D8-40B069660262}"/>
                </a:ext>
              </a:extLst>
            </p:cNvPr>
            <p:cNvSpPr txBox="1">
              <a:spLocks/>
            </p:cNvSpPr>
            <p:nvPr/>
          </p:nvSpPr>
          <p:spPr bwMode="auto">
            <a:xfrm>
              <a:off x="4828322" y="3455926"/>
              <a:ext cx="681608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Union representatives from FH unions are born members (And everyone who is a member of an FH union is eligible for election)</a:t>
              </a:r>
              <a:endParaRPr lang="da-DK" sz="2400" kern="0" dirty="0">
                <a:solidFill>
                  <a:srgbClr val="666D7A"/>
                </a:solidFill>
                <a:latin typeface="+mn-lt"/>
              </a:endParaRPr>
            </a:p>
          </p:txBody>
        </p:sp>
      </p:grpSp>
      <p:grpSp>
        <p:nvGrpSpPr>
          <p:cNvPr id="10" name="Gruppe 9">
            <a:extLst>
              <a:ext uri="{FF2B5EF4-FFF2-40B4-BE49-F238E27FC236}">
                <a16:creationId xmlns:a16="http://schemas.microsoft.com/office/drawing/2014/main" id="{8BEE5AAD-32CE-4815-9FB6-0177A6CF34F6}"/>
              </a:ext>
            </a:extLst>
          </p:cNvPr>
          <p:cNvGrpSpPr/>
          <p:nvPr/>
        </p:nvGrpSpPr>
        <p:grpSpPr>
          <a:xfrm>
            <a:off x="3979936" y="5609429"/>
            <a:ext cx="8985289" cy="864096"/>
            <a:chOff x="3863752" y="5609429"/>
            <a:chExt cx="9101474" cy="864096"/>
          </a:xfrm>
        </p:grpSpPr>
        <p:sp>
          <p:nvSpPr>
            <p:cNvPr id="78" name="Oval 77">
              <a:extLst>
                <a:ext uri="{FF2B5EF4-FFF2-40B4-BE49-F238E27FC236}">
                  <a16:creationId xmlns:a16="http://schemas.microsoft.com/office/drawing/2014/main" id="{A97198F9-5FA8-4D3D-8F16-9CC02BC287B3}"/>
                </a:ext>
              </a:extLst>
            </p:cNvPr>
            <p:cNvSpPr/>
            <p:nvPr/>
          </p:nvSpPr>
          <p:spPr bwMode="auto">
            <a:xfrm>
              <a:off x="3863752" y="5609429"/>
              <a:ext cx="864096" cy="86409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79" name="Title 1">
              <a:extLst>
                <a:ext uri="{FF2B5EF4-FFF2-40B4-BE49-F238E27FC236}">
                  <a16:creationId xmlns:a16="http://schemas.microsoft.com/office/drawing/2014/main" id="{6117FBA5-5DC3-4437-A9CD-8ED2FAC48292}"/>
                </a:ext>
              </a:extLst>
            </p:cNvPr>
            <p:cNvSpPr txBox="1">
              <a:spLocks/>
            </p:cNvSpPr>
            <p:nvPr/>
          </p:nvSpPr>
          <p:spPr bwMode="auto">
            <a:xfrm>
              <a:off x="4828322" y="5723580"/>
              <a:ext cx="8136904"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dirty="0">
                  <a:solidFill>
                    <a:srgbClr val="666D7A"/>
                  </a:solidFill>
                  <a:latin typeface="+mn-lt"/>
                </a:rPr>
                <a:t>The management chooses its own representatives – members of the "Leaders" are guaranteed a seat</a:t>
              </a:r>
              <a:endParaRPr lang="da-DK" sz="2400" kern="0" dirty="0">
                <a:solidFill>
                  <a:srgbClr val="666D7A"/>
                </a:solidFill>
                <a:latin typeface="+mn-lt"/>
              </a:endParaRPr>
            </a:p>
          </p:txBody>
        </p:sp>
        <p:grpSp>
          <p:nvGrpSpPr>
            <p:cNvPr id="82" name="Group 81">
              <a:extLst>
                <a:ext uri="{FF2B5EF4-FFF2-40B4-BE49-F238E27FC236}">
                  <a16:creationId xmlns:a16="http://schemas.microsoft.com/office/drawing/2014/main" id="{8C59CAC3-550E-4854-910A-2901E9AB2C55}"/>
                </a:ext>
              </a:extLst>
            </p:cNvPr>
            <p:cNvGrpSpPr/>
            <p:nvPr/>
          </p:nvGrpSpPr>
          <p:grpSpPr>
            <a:xfrm>
              <a:off x="4144164" y="5659182"/>
              <a:ext cx="328776" cy="751435"/>
              <a:chOff x="10625360" y="1477640"/>
              <a:chExt cx="990600" cy="2264074"/>
            </a:xfrm>
            <a:solidFill>
              <a:schemeClr val="bg1"/>
            </a:solidFill>
          </p:grpSpPr>
          <p:sp>
            <p:nvSpPr>
              <p:cNvPr id="83" name="Freeform: Shape 82">
                <a:extLst>
                  <a:ext uri="{FF2B5EF4-FFF2-40B4-BE49-F238E27FC236}">
                    <a16:creationId xmlns:a16="http://schemas.microsoft.com/office/drawing/2014/main" id="{AD6FF11D-802D-46D8-AB58-D688FA14800B}"/>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grpFill/>
              <a:ln w="9525" cap="flat">
                <a:noFill/>
                <a:prstDash val="solid"/>
                <a:miter/>
              </a:ln>
            </p:spPr>
            <p:txBody>
              <a:bodyPr rtlCol="0" anchor="ctr"/>
              <a:lstStyle/>
              <a:p>
                <a:endParaRPr lang="en-US">
                  <a:solidFill>
                    <a:srgbClr val="000000"/>
                  </a:solidFill>
                </a:endParaRPr>
              </a:p>
            </p:txBody>
          </p:sp>
          <p:sp>
            <p:nvSpPr>
              <p:cNvPr id="84" name="Freeform: Shape 83">
                <a:extLst>
                  <a:ext uri="{FF2B5EF4-FFF2-40B4-BE49-F238E27FC236}">
                    <a16:creationId xmlns:a16="http://schemas.microsoft.com/office/drawing/2014/main" id="{A05C48B4-55A8-4C78-AD02-898DA8756D65}"/>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solidFill>
                    <a:srgbClr val="000000"/>
                  </a:solidFill>
                </a:endParaRPr>
              </a:p>
            </p:txBody>
          </p:sp>
        </p:grpSp>
      </p:grpSp>
      <p:grpSp>
        <p:nvGrpSpPr>
          <p:cNvPr id="9" name="Gruppe 8">
            <a:extLst>
              <a:ext uri="{FF2B5EF4-FFF2-40B4-BE49-F238E27FC236}">
                <a16:creationId xmlns:a16="http://schemas.microsoft.com/office/drawing/2014/main" id="{31D93C64-6BAA-4BFD-9485-8896135C9DC2}"/>
              </a:ext>
            </a:extLst>
          </p:cNvPr>
          <p:cNvGrpSpPr/>
          <p:nvPr/>
        </p:nvGrpSpPr>
        <p:grpSpPr>
          <a:xfrm>
            <a:off x="3863752" y="4457618"/>
            <a:ext cx="9101474" cy="864096"/>
            <a:chOff x="3863752" y="4457618"/>
            <a:chExt cx="9101474" cy="864096"/>
          </a:xfrm>
        </p:grpSpPr>
        <p:sp>
          <p:nvSpPr>
            <p:cNvPr id="40" name="Oval 39">
              <a:extLst>
                <a:ext uri="{FF2B5EF4-FFF2-40B4-BE49-F238E27FC236}">
                  <a16:creationId xmlns:a16="http://schemas.microsoft.com/office/drawing/2014/main" id="{48426E58-05D7-4C24-9D10-15AE29383024}"/>
                </a:ext>
              </a:extLst>
            </p:cNvPr>
            <p:cNvSpPr/>
            <p:nvPr/>
          </p:nvSpPr>
          <p:spPr bwMode="auto">
            <a:xfrm>
              <a:off x="3863752" y="4457618"/>
              <a:ext cx="864096" cy="864096"/>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1" name="Title 1">
              <a:extLst>
                <a:ext uri="{FF2B5EF4-FFF2-40B4-BE49-F238E27FC236}">
                  <a16:creationId xmlns:a16="http://schemas.microsoft.com/office/drawing/2014/main" id="{94E04462-C953-466C-993D-DB94F41C26B0}"/>
                </a:ext>
              </a:extLst>
            </p:cNvPr>
            <p:cNvSpPr txBox="1">
              <a:spLocks/>
            </p:cNvSpPr>
            <p:nvPr/>
          </p:nvSpPr>
          <p:spPr bwMode="auto">
            <a:xfrm>
              <a:off x="4828322" y="4535484"/>
              <a:ext cx="8136904"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Special professional groups can be supplemented</a:t>
              </a:r>
              <a:endParaRPr lang="da-DK" sz="2400" kern="0" dirty="0">
                <a:solidFill>
                  <a:srgbClr val="666D7A"/>
                </a:solidFill>
                <a:latin typeface="+mn-lt"/>
              </a:endParaRPr>
            </a:p>
          </p:txBody>
        </p:sp>
        <p:sp>
          <p:nvSpPr>
            <p:cNvPr id="89" name="Freeform 233">
              <a:extLst>
                <a:ext uri="{FF2B5EF4-FFF2-40B4-BE49-F238E27FC236}">
                  <a16:creationId xmlns:a16="http://schemas.microsoft.com/office/drawing/2014/main" id="{97B4D7FE-1AF1-4138-8440-3F06C335C9DE}"/>
                </a:ext>
              </a:extLst>
            </p:cNvPr>
            <p:cNvSpPr>
              <a:spLocks noEditPoints="1"/>
            </p:cNvSpPr>
            <p:nvPr/>
          </p:nvSpPr>
          <p:spPr bwMode="auto">
            <a:xfrm>
              <a:off x="4041675" y="4638847"/>
              <a:ext cx="506512" cy="506512"/>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32 w 60"/>
                <a:gd name="T11" fmla="*/ 44 h 60"/>
                <a:gd name="T12" fmla="*/ 32 w 60"/>
                <a:gd name="T13" fmla="*/ 36 h 60"/>
                <a:gd name="T14" fmla="*/ 12 w 60"/>
                <a:gd name="T15" fmla="*/ 44 h 60"/>
                <a:gd name="T16" fmla="*/ 32 w 60"/>
                <a:gd name="T17" fmla="*/ 20 h 60"/>
                <a:gd name="T18" fmla="*/ 32 w 60"/>
                <a:gd name="T19" fmla="*/ 12 h 60"/>
                <a:gd name="T20" fmla="*/ 48 w 60"/>
                <a:gd name="T21" fmla="*/ 28 h 60"/>
                <a:gd name="T22" fmla="*/ 32 w 60"/>
                <a:gd name="T23"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32" y="44"/>
                  </a:moveTo>
                  <a:cubicBezTo>
                    <a:pt x="32" y="36"/>
                    <a:pt x="32" y="36"/>
                    <a:pt x="32" y="36"/>
                  </a:cubicBezTo>
                  <a:cubicBezTo>
                    <a:pt x="20" y="32"/>
                    <a:pt x="16" y="36"/>
                    <a:pt x="12" y="44"/>
                  </a:cubicBezTo>
                  <a:cubicBezTo>
                    <a:pt x="12" y="24"/>
                    <a:pt x="24" y="20"/>
                    <a:pt x="32" y="20"/>
                  </a:cubicBezTo>
                  <a:cubicBezTo>
                    <a:pt x="32" y="12"/>
                    <a:pt x="32" y="12"/>
                    <a:pt x="32" y="12"/>
                  </a:cubicBezTo>
                  <a:cubicBezTo>
                    <a:pt x="48" y="28"/>
                    <a:pt x="48" y="28"/>
                    <a:pt x="48" y="28"/>
                  </a:cubicBezTo>
                  <a:lnTo>
                    <a:pt x="32" y="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pic>
        <p:nvPicPr>
          <p:cNvPr id="39" name="Picture 38">
            <a:hlinkClick r:id="" action="ppaction://noaction"/>
            <a:extLst>
              <a:ext uri="{FF2B5EF4-FFF2-40B4-BE49-F238E27FC236}">
                <a16:creationId xmlns:a16="http://schemas.microsoft.com/office/drawing/2014/main" id="{A5702779-E0A6-4941-96E1-EEF99DDAC114}"/>
              </a:ext>
            </a:extLst>
          </p:cNvPr>
          <p:cNvPicPr>
            <a:picLocks noChangeAspect="1"/>
          </p:cNvPicPr>
          <p:nvPr/>
        </p:nvPicPr>
        <p:blipFill>
          <a:blip r:embed="rId7"/>
          <a:stretch>
            <a:fillRect/>
          </a:stretch>
        </p:blipFill>
        <p:spPr>
          <a:xfrm>
            <a:off x="10758391" y="84208"/>
            <a:ext cx="1224135" cy="1224136"/>
          </a:xfrm>
          <a:prstGeom prst="rect">
            <a:avLst/>
          </a:prstGeom>
          <a:noFill/>
          <a:ln>
            <a:noFill/>
          </a:ln>
        </p:spPr>
      </p:pic>
      <p:pic>
        <p:nvPicPr>
          <p:cNvPr id="42" name="Picture 41">
            <a:hlinkClick r:id="" action="ppaction://noaction"/>
            <a:extLst>
              <a:ext uri="{FF2B5EF4-FFF2-40B4-BE49-F238E27FC236}">
                <a16:creationId xmlns:a16="http://schemas.microsoft.com/office/drawing/2014/main" id="{E6277D30-017C-4959-BDD2-AF1926DF47C1}"/>
              </a:ext>
            </a:extLst>
          </p:cNvPr>
          <p:cNvPicPr>
            <a:picLocks noChangeAspect="1"/>
          </p:cNvPicPr>
          <p:nvPr/>
        </p:nvPicPr>
        <p:blipFill>
          <a:blip r:embed="rId7"/>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95514217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itle 1">
            <a:extLst>
              <a:ext uri="{FF2B5EF4-FFF2-40B4-BE49-F238E27FC236}">
                <a16:creationId xmlns:a16="http://schemas.microsoft.com/office/drawing/2014/main" id="{ED800AFC-CB07-488A-8DAD-49D6281BB855}"/>
              </a:ext>
            </a:extLst>
          </p:cNvPr>
          <p:cNvSpPr txBox="1">
            <a:spLocks/>
          </p:cNvSpPr>
          <p:nvPr/>
        </p:nvSpPr>
        <p:spPr bwMode="auto">
          <a:xfrm>
            <a:off x="3791744" y="620688"/>
            <a:ext cx="828092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4000" kern="0">
                <a:solidFill>
                  <a:srgbClr val="666D7A"/>
                </a:solidFill>
              </a:rPr>
              <a:t>Number of employees determines size</a:t>
            </a:r>
            <a:endParaRPr lang="da-DK" sz="4000" kern="0" dirty="0">
              <a:solidFill>
                <a:srgbClr val="666D7A"/>
              </a:solidFill>
            </a:endParaRPr>
          </a:p>
        </p:txBody>
      </p:sp>
      <p:grpSp>
        <p:nvGrpSpPr>
          <p:cNvPr id="34" name="Group 33">
            <a:extLst>
              <a:ext uri="{FF2B5EF4-FFF2-40B4-BE49-F238E27FC236}">
                <a16:creationId xmlns:a16="http://schemas.microsoft.com/office/drawing/2014/main" id="{D2B2D055-6C37-4AAF-B6E9-F4146A483F90}"/>
              </a:ext>
            </a:extLst>
          </p:cNvPr>
          <p:cNvGrpSpPr/>
          <p:nvPr/>
        </p:nvGrpSpPr>
        <p:grpSpPr>
          <a:xfrm>
            <a:off x="983432" y="1124744"/>
            <a:ext cx="2020222" cy="1494420"/>
            <a:chOff x="6312024" y="3539600"/>
            <a:chExt cx="720080" cy="532665"/>
          </a:xfrm>
          <a:solidFill>
            <a:srgbClr val="E45635"/>
          </a:solidFill>
        </p:grpSpPr>
        <p:sp>
          <p:nvSpPr>
            <p:cNvPr id="35" name="Freeform 35">
              <a:extLst>
                <a:ext uri="{FF2B5EF4-FFF2-40B4-BE49-F238E27FC236}">
                  <a16:creationId xmlns:a16="http://schemas.microsoft.com/office/drawing/2014/main" id="{95AB4C2B-22D9-46CA-AF2A-38C441216738}"/>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6" name="Freeform 40">
              <a:extLst>
                <a:ext uri="{FF2B5EF4-FFF2-40B4-BE49-F238E27FC236}">
                  <a16:creationId xmlns:a16="http://schemas.microsoft.com/office/drawing/2014/main" id="{125A5F81-64DF-4244-B6D3-8BEAD568C52C}"/>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7" name="Oval 41">
              <a:extLst>
                <a:ext uri="{FF2B5EF4-FFF2-40B4-BE49-F238E27FC236}">
                  <a16:creationId xmlns:a16="http://schemas.microsoft.com/office/drawing/2014/main" id="{834DAECE-BB9A-4757-A531-E137CE30599E}"/>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8" name="Oval 43">
              <a:extLst>
                <a:ext uri="{FF2B5EF4-FFF2-40B4-BE49-F238E27FC236}">
                  <a16:creationId xmlns:a16="http://schemas.microsoft.com/office/drawing/2014/main" id="{06BEB220-272E-43D5-9151-7035477F4D2E}"/>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9" name="Oval 44">
              <a:extLst>
                <a:ext uri="{FF2B5EF4-FFF2-40B4-BE49-F238E27FC236}">
                  <a16:creationId xmlns:a16="http://schemas.microsoft.com/office/drawing/2014/main" id="{113C5446-3FFD-4DC1-8A6B-875C35FB9C33}"/>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2" name="Oval 41">
              <a:extLst>
                <a:ext uri="{FF2B5EF4-FFF2-40B4-BE49-F238E27FC236}">
                  <a16:creationId xmlns:a16="http://schemas.microsoft.com/office/drawing/2014/main" id="{748A095D-C31F-4924-A588-C065F8B2D27D}"/>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43" name="Rectangle 42">
            <a:extLst>
              <a:ext uri="{FF2B5EF4-FFF2-40B4-BE49-F238E27FC236}">
                <a16:creationId xmlns:a16="http://schemas.microsoft.com/office/drawing/2014/main" id="{23E7B485-B895-4A72-AA1E-3F3C1D9F6CB2}"/>
              </a:ext>
            </a:extLst>
          </p:cNvPr>
          <p:cNvSpPr/>
          <p:nvPr/>
        </p:nvSpPr>
        <p:spPr>
          <a:xfrm>
            <a:off x="1516066" y="1436592"/>
            <a:ext cx="432048" cy="584775"/>
          </a:xfrm>
          <a:prstGeom prst="rect">
            <a:avLst/>
          </a:prstGeom>
        </p:spPr>
        <p:txBody>
          <a:bodyPr wrap="square">
            <a:spAutoFit/>
          </a:bodyPr>
          <a:lstStyle/>
          <a:p>
            <a:r>
              <a:rPr lang="da-DK" sz="3200" b="1" dirty="0">
                <a:solidFill>
                  <a:srgbClr val="666D7A"/>
                </a:solidFill>
              </a:rPr>
              <a:t>S</a:t>
            </a:r>
          </a:p>
        </p:txBody>
      </p:sp>
      <p:sp>
        <p:nvSpPr>
          <p:cNvPr id="44" name="Rectangle 43">
            <a:extLst>
              <a:ext uri="{FF2B5EF4-FFF2-40B4-BE49-F238E27FC236}">
                <a16:creationId xmlns:a16="http://schemas.microsoft.com/office/drawing/2014/main" id="{371E77DF-2440-48DF-8077-8985C525BBBC}"/>
              </a:ext>
            </a:extLst>
          </p:cNvPr>
          <p:cNvSpPr/>
          <p:nvPr/>
        </p:nvSpPr>
        <p:spPr>
          <a:xfrm>
            <a:off x="2030211" y="1436592"/>
            <a:ext cx="432048" cy="584775"/>
          </a:xfrm>
          <a:prstGeom prst="rect">
            <a:avLst/>
          </a:prstGeom>
        </p:spPr>
        <p:txBody>
          <a:bodyPr wrap="square">
            <a:spAutoFit/>
          </a:bodyPr>
          <a:lstStyle/>
          <a:p>
            <a:r>
              <a:rPr lang="da-DK" sz="3200" b="1" dirty="0">
                <a:solidFill>
                  <a:srgbClr val="666D7A"/>
                </a:solidFill>
              </a:rPr>
              <a:t>U</a:t>
            </a:r>
          </a:p>
        </p:txBody>
      </p:sp>
      <p:graphicFrame>
        <p:nvGraphicFramePr>
          <p:cNvPr id="4" name="Table 3">
            <a:extLst>
              <a:ext uri="{FF2B5EF4-FFF2-40B4-BE49-F238E27FC236}">
                <a16:creationId xmlns:a16="http://schemas.microsoft.com/office/drawing/2014/main" id="{0FDB4A59-DFE4-4E75-A7FA-3D30240EB962}"/>
              </a:ext>
            </a:extLst>
          </p:cNvPr>
          <p:cNvGraphicFramePr>
            <a:graphicFrameLocks noGrp="1"/>
          </p:cNvGraphicFramePr>
          <p:nvPr/>
        </p:nvGraphicFramePr>
        <p:xfrm>
          <a:off x="3916710" y="1421284"/>
          <a:ext cx="7992891" cy="4224471"/>
        </p:xfrm>
        <a:graphic>
          <a:graphicData uri="http://schemas.openxmlformats.org/drawingml/2006/table">
            <a:tbl>
              <a:tblPr firstRow="1" bandRow="1">
                <a:tableStyleId>{5C22544A-7EE6-4342-B048-85BDC9FD1C3A}</a:tableStyleId>
              </a:tblPr>
              <a:tblGrid>
                <a:gridCol w="2664297">
                  <a:extLst>
                    <a:ext uri="{9D8B030D-6E8A-4147-A177-3AD203B41FA5}">
                      <a16:colId xmlns:a16="http://schemas.microsoft.com/office/drawing/2014/main" val="226283237"/>
                    </a:ext>
                  </a:extLst>
                </a:gridCol>
                <a:gridCol w="2664297">
                  <a:extLst>
                    <a:ext uri="{9D8B030D-6E8A-4147-A177-3AD203B41FA5}">
                      <a16:colId xmlns:a16="http://schemas.microsoft.com/office/drawing/2014/main" val="1227359740"/>
                    </a:ext>
                  </a:extLst>
                </a:gridCol>
                <a:gridCol w="2664297">
                  <a:extLst>
                    <a:ext uri="{9D8B030D-6E8A-4147-A177-3AD203B41FA5}">
                      <a16:colId xmlns:a16="http://schemas.microsoft.com/office/drawing/2014/main" val="2449635467"/>
                    </a:ext>
                  </a:extLst>
                </a:gridCol>
              </a:tblGrid>
              <a:tr h="864096">
                <a:tc>
                  <a:txBody>
                    <a:bodyPr/>
                    <a:lstStyle/>
                    <a:p>
                      <a:endParaRPr lang="en-US" dirty="0"/>
                    </a:p>
                  </a:txBody>
                  <a:tcPr>
                    <a:solidFill>
                      <a:srgbClr val="E45635"/>
                    </a:solidFill>
                  </a:tcPr>
                </a:tc>
                <a:tc>
                  <a:txBody>
                    <a:bodyPr/>
                    <a:lstStyle/>
                    <a:p>
                      <a:endParaRPr lang="en-US" dirty="0"/>
                    </a:p>
                  </a:txBody>
                  <a:tcPr>
                    <a:solidFill>
                      <a:srgbClr val="E45635"/>
                    </a:solidFill>
                  </a:tcPr>
                </a:tc>
                <a:tc>
                  <a:txBody>
                    <a:bodyPr/>
                    <a:lstStyle/>
                    <a:p>
                      <a:endParaRPr lang="en-US" dirty="0"/>
                    </a:p>
                  </a:txBody>
                  <a:tcPr>
                    <a:solidFill>
                      <a:srgbClr val="E45635"/>
                    </a:solidFill>
                  </a:tcPr>
                </a:tc>
                <a:extLst>
                  <a:ext uri="{0D108BD9-81ED-4DB2-BD59-A6C34878D82A}">
                    <a16:rowId xmlns:a16="http://schemas.microsoft.com/office/drawing/2014/main" val="543478195"/>
                  </a:ext>
                </a:extLst>
              </a:tr>
              <a:tr h="672075">
                <a:tc>
                  <a:txBody>
                    <a:bodyPr/>
                    <a:lstStyle/>
                    <a:p>
                      <a:endParaRPr lang="en-US" dirty="0"/>
                    </a:p>
                  </a:txBody>
                  <a:tcPr>
                    <a:solidFill>
                      <a:schemeClr val="bg1">
                        <a:lumMod val="85000"/>
                      </a:schemeClr>
                    </a:solidFill>
                  </a:tcPr>
                </a:tc>
                <a:tc>
                  <a:txBody>
                    <a:bodyPr/>
                    <a:lstStyle/>
                    <a:p>
                      <a:endParaRPr lang="en-US" dirty="0"/>
                    </a:p>
                  </a:txBody>
                  <a:tcPr>
                    <a:solidFill>
                      <a:schemeClr val="bg1">
                        <a:lumMod val="85000"/>
                      </a:schemeClr>
                    </a:solidFill>
                  </a:tcPr>
                </a:tc>
                <a:tc>
                  <a:txBody>
                    <a:bodyPr/>
                    <a:lstStyle/>
                    <a:p>
                      <a:endParaRPr lang="en-US" dirty="0"/>
                    </a:p>
                  </a:txBody>
                  <a:tcPr>
                    <a:solidFill>
                      <a:schemeClr val="bg1">
                        <a:lumMod val="85000"/>
                      </a:schemeClr>
                    </a:solidFill>
                  </a:tcPr>
                </a:tc>
                <a:extLst>
                  <a:ext uri="{0D108BD9-81ED-4DB2-BD59-A6C34878D82A}">
                    <a16:rowId xmlns:a16="http://schemas.microsoft.com/office/drawing/2014/main" val="2788507841"/>
                  </a:ext>
                </a:extLst>
              </a:tr>
              <a:tr h="67207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95082986"/>
                  </a:ext>
                </a:extLst>
              </a:tr>
              <a:tr h="672075">
                <a:tc>
                  <a:txBody>
                    <a:bodyPr/>
                    <a:lstStyle/>
                    <a:p>
                      <a:endParaRPr lang="en-US" dirty="0"/>
                    </a:p>
                  </a:txBody>
                  <a:tcPr>
                    <a:solidFill>
                      <a:schemeClr val="bg1">
                        <a:lumMod val="85000"/>
                      </a:schemeClr>
                    </a:solidFill>
                  </a:tcPr>
                </a:tc>
                <a:tc>
                  <a:txBody>
                    <a:bodyPr/>
                    <a:lstStyle/>
                    <a:p>
                      <a:endParaRPr lang="en-US"/>
                    </a:p>
                  </a:txBody>
                  <a:tcPr>
                    <a:solidFill>
                      <a:schemeClr val="bg1">
                        <a:lumMod val="85000"/>
                      </a:schemeClr>
                    </a:solidFill>
                  </a:tcPr>
                </a:tc>
                <a:tc>
                  <a:txBody>
                    <a:bodyPr/>
                    <a:lstStyle/>
                    <a:p>
                      <a:endParaRPr lang="en-US" dirty="0"/>
                    </a:p>
                  </a:txBody>
                  <a:tcPr>
                    <a:solidFill>
                      <a:schemeClr val="bg1">
                        <a:lumMod val="85000"/>
                      </a:schemeClr>
                    </a:solidFill>
                  </a:tcPr>
                </a:tc>
                <a:extLst>
                  <a:ext uri="{0D108BD9-81ED-4DB2-BD59-A6C34878D82A}">
                    <a16:rowId xmlns:a16="http://schemas.microsoft.com/office/drawing/2014/main" val="2161321436"/>
                  </a:ext>
                </a:extLst>
              </a:tr>
              <a:tr h="672075">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16540636"/>
                  </a:ext>
                </a:extLst>
              </a:tr>
              <a:tr h="672075">
                <a:tc>
                  <a:txBody>
                    <a:bodyPr/>
                    <a:lstStyle/>
                    <a:p>
                      <a:endParaRPr lang="en-US"/>
                    </a:p>
                  </a:txBody>
                  <a:tcPr>
                    <a:solidFill>
                      <a:schemeClr val="bg1">
                        <a:lumMod val="85000"/>
                      </a:schemeClr>
                    </a:solidFill>
                  </a:tcPr>
                </a:tc>
                <a:tc>
                  <a:txBody>
                    <a:bodyPr/>
                    <a:lstStyle/>
                    <a:p>
                      <a:endParaRPr lang="en-US"/>
                    </a:p>
                  </a:txBody>
                  <a:tcPr>
                    <a:solidFill>
                      <a:schemeClr val="bg1">
                        <a:lumMod val="85000"/>
                      </a:schemeClr>
                    </a:solidFill>
                  </a:tcPr>
                </a:tc>
                <a:tc>
                  <a:txBody>
                    <a:bodyPr/>
                    <a:lstStyle/>
                    <a:p>
                      <a:endParaRPr lang="en-US" dirty="0"/>
                    </a:p>
                  </a:txBody>
                  <a:tcPr>
                    <a:solidFill>
                      <a:schemeClr val="bg1">
                        <a:lumMod val="85000"/>
                      </a:schemeClr>
                    </a:solidFill>
                  </a:tcPr>
                </a:tc>
                <a:extLst>
                  <a:ext uri="{0D108BD9-81ED-4DB2-BD59-A6C34878D82A}">
                    <a16:rowId xmlns:a16="http://schemas.microsoft.com/office/drawing/2014/main" val="2133002578"/>
                  </a:ext>
                </a:extLst>
              </a:tr>
            </a:tbl>
          </a:graphicData>
        </a:graphic>
      </p:graphicFrame>
      <p:sp>
        <p:nvSpPr>
          <p:cNvPr id="21" name="Title 1">
            <a:extLst>
              <a:ext uri="{FF2B5EF4-FFF2-40B4-BE49-F238E27FC236}">
                <a16:creationId xmlns:a16="http://schemas.microsoft.com/office/drawing/2014/main" id="{37E0FEB6-DA17-4C85-888C-5CFF4E283067}"/>
              </a:ext>
            </a:extLst>
          </p:cNvPr>
          <p:cNvSpPr txBox="1">
            <a:spLocks/>
          </p:cNvSpPr>
          <p:nvPr/>
        </p:nvSpPr>
        <p:spPr bwMode="auto">
          <a:xfrm>
            <a:off x="4087033" y="1548284"/>
            <a:ext cx="187220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a:solidFill>
                  <a:schemeClr val="bg1"/>
                </a:solidFill>
              </a:rPr>
              <a:t>Employees</a:t>
            </a:r>
            <a:endParaRPr lang="da-DK" sz="2800" kern="0" dirty="0">
              <a:solidFill>
                <a:schemeClr val="bg1"/>
              </a:solidFill>
            </a:endParaRPr>
          </a:p>
        </p:txBody>
      </p:sp>
      <p:sp>
        <p:nvSpPr>
          <p:cNvPr id="22" name="Title 1">
            <a:extLst>
              <a:ext uri="{FF2B5EF4-FFF2-40B4-BE49-F238E27FC236}">
                <a16:creationId xmlns:a16="http://schemas.microsoft.com/office/drawing/2014/main" id="{BEA1F1A2-6AB6-4948-8C46-69C3D03188D5}"/>
              </a:ext>
            </a:extLst>
          </p:cNvPr>
          <p:cNvSpPr txBox="1">
            <a:spLocks/>
          </p:cNvSpPr>
          <p:nvPr/>
        </p:nvSpPr>
        <p:spPr bwMode="auto">
          <a:xfrm>
            <a:off x="6672064" y="1548284"/>
            <a:ext cx="2088232"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chemeClr val="bg1"/>
                </a:solidFill>
              </a:rPr>
              <a:t>Group A</a:t>
            </a:r>
            <a:endParaRPr lang="da-DK" sz="2800" kern="0" dirty="0">
              <a:solidFill>
                <a:schemeClr val="bg1"/>
              </a:solidFill>
            </a:endParaRPr>
          </a:p>
        </p:txBody>
      </p:sp>
      <p:sp>
        <p:nvSpPr>
          <p:cNvPr id="23" name="Title 1">
            <a:extLst>
              <a:ext uri="{FF2B5EF4-FFF2-40B4-BE49-F238E27FC236}">
                <a16:creationId xmlns:a16="http://schemas.microsoft.com/office/drawing/2014/main" id="{2C11E6B5-1535-4EDB-B85C-2CED454750CD}"/>
              </a:ext>
            </a:extLst>
          </p:cNvPr>
          <p:cNvSpPr txBox="1">
            <a:spLocks/>
          </p:cNvSpPr>
          <p:nvPr/>
        </p:nvSpPr>
        <p:spPr bwMode="auto">
          <a:xfrm>
            <a:off x="9321846" y="1548284"/>
            <a:ext cx="2088232"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a:solidFill>
                  <a:schemeClr val="bg1"/>
                </a:solidFill>
              </a:rPr>
              <a:t>Group B</a:t>
            </a:r>
            <a:endParaRPr lang="da-DK" sz="2800" kern="0" dirty="0">
              <a:solidFill>
                <a:schemeClr val="bg1"/>
              </a:solidFill>
            </a:endParaRPr>
          </a:p>
        </p:txBody>
      </p:sp>
      <p:grpSp>
        <p:nvGrpSpPr>
          <p:cNvPr id="25" name="Group 24">
            <a:extLst>
              <a:ext uri="{FF2B5EF4-FFF2-40B4-BE49-F238E27FC236}">
                <a16:creationId xmlns:a16="http://schemas.microsoft.com/office/drawing/2014/main" id="{4A4E9A1B-D14F-41EF-AA28-E2E9F435275A}"/>
              </a:ext>
            </a:extLst>
          </p:cNvPr>
          <p:cNvGrpSpPr/>
          <p:nvPr/>
        </p:nvGrpSpPr>
        <p:grpSpPr>
          <a:xfrm>
            <a:off x="11378058" y="1477527"/>
            <a:ext cx="317143" cy="747520"/>
            <a:chOff x="8177088" y="2125712"/>
            <a:chExt cx="1009650" cy="2379802"/>
          </a:xfrm>
          <a:solidFill>
            <a:schemeClr val="bg1"/>
          </a:solidFill>
        </p:grpSpPr>
        <p:sp>
          <p:nvSpPr>
            <p:cNvPr id="29" name="Freeform: Shape 28">
              <a:extLst>
                <a:ext uri="{FF2B5EF4-FFF2-40B4-BE49-F238E27FC236}">
                  <a16:creationId xmlns:a16="http://schemas.microsoft.com/office/drawing/2014/main" id="{49BADD85-EAEC-46B1-A1B2-F89675A8300B}"/>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ED98F83-4662-467B-9B3B-8DA9C708EB99}"/>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F4ABB76-DAEA-47AF-98BD-8EF6C2F8B407}"/>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95FED9B-B047-4CC5-B1BD-E8E9A7978F5A}"/>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grpFill/>
            <a:ln w="9525"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FAD7B929-D3BC-4717-A572-CDAADB96C7D3}"/>
              </a:ext>
            </a:extLst>
          </p:cNvPr>
          <p:cNvGrpSpPr/>
          <p:nvPr/>
        </p:nvGrpSpPr>
        <p:grpSpPr>
          <a:xfrm>
            <a:off x="8682155" y="1503834"/>
            <a:ext cx="317143" cy="724845"/>
            <a:chOff x="10625360" y="1477640"/>
            <a:chExt cx="990600" cy="2264074"/>
          </a:xfrm>
          <a:solidFill>
            <a:schemeClr val="bg1"/>
          </a:solidFill>
        </p:grpSpPr>
        <p:sp>
          <p:nvSpPr>
            <p:cNvPr id="27" name="Freeform: Shape 26">
              <a:extLst>
                <a:ext uri="{FF2B5EF4-FFF2-40B4-BE49-F238E27FC236}">
                  <a16:creationId xmlns:a16="http://schemas.microsoft.com/office/drawing/2014/main" id="{A4489545-CB6A-4CC4-B488-587A21E6FAFF}"/>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grpFill/>
            <a:ln w="9525" cap="flat">
              <a:noFill/>
              <a:prstDash val="solid"/>
              <a:miter/>
            </a:ln>
          </p:spPr>
          <p:txBody>
            <a:bodyPr rtlCol="0" anchor="ctr"/>
            <a:lstStyle/>
            <a:p>
              <a:endParaRPr lang="en-US">
                <a:solidFill>
                  <a:srgbClr val="000000"/>
                </a:solidFill>
              </a:endParaRPr>
            </a:p>
          </p:txBody>
        </p:sp>
        <p:sp>
          <p:nvSpPr>
            <p:cNvPr id="28" name="Freeform: Shape 27">
              <a:extLst>
                <a:ext uri="{FF2B5EF4-FFF2-40B4-BE49-F238E27FC236}">
                  <a16:creationId xmlns:a16="http://schemas.microsoft.com/office/drawing/2014/main" id="{547286F9-7B9B-42AB-9574-37376296274B}"/>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solidFill>
                  <a:srgbClr val="000000"/>
                </a:solidFill>
              </a:endParaRPr>
            </a:p>
          </p:txBody>
        </p:sp>
      </p:grpSp>
      <p:sp>
        <p:nvSpPr>
          <p:cNvPr id="40" name="Freeform 5">
            <a:extLst>
              <a:ext uri="{FF2B5EF4-FFF2-40B4-BE49-F238E27FC236}">
                <a16:creationId xmlns:a16="http://schemas.microsoft.com/office/drawing/2014/main" id="{F46BE422-0B96-4F5E-A8FA-5C75ADCCDC39}"/>
              </a:ext>
            </a:extLst>
          </p:cNvPr>
          <p:cNvSpPr>
            <a:spLocks noEditPoints="1"/>
          </p:cNvSpPr>
          <p:nvPr/>
        </p:nvSpPr>
        <p:spPr bwMode="auto">
          <a:xfrm>
            <a:off x="5794016" y="1521069"/>
            <a:ext cx="676589" cy="578944"/>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
        <p:nvSpPr>
          <p:cNvPr id="50" name="Title 1">
            <a:extLst>
              <a:ext uri="{FF2B5EF4-FFF2-40B4-BE49-F238E27FC236}">
                <a16:creationId xmlns:a16="http://schemas.microsoft.com/office/drawing/2014/main" id="{21E1D57F-6C08-4476-A1DB-C09A559D0861}"/>
              </a:ext>
            </a:extLst>
          </p:cNvPr>
          <p:cNvSpPr txBox="1">
            <a:spLocks/>
          </p:cNvSpPr>
          <p:nvPr/>
        </p:nvSpPr>
        <p:spPr bwMode="auto">
          <a:xfrm>
            <a:off x="4065262" y="2315315"/>
            <a:ext cx="187220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35-50</a:t>
            </a:r>
            <a:endParaRPr lang="da-DK" sz="2800" kern="0" dirty="0">
              <a:solidFill>
                <a:srgbClr val="666D7A"/>
              </a:solidFill>
            </a:endParaRPr>
          </a:p>
        </p:txBody>
      </p:sp>
      <p:sp>
        <p:nvSpPr>
          <p:cNvPr id="51" name="Title 1">
            <a:extLst>
              <a:ext uri="{FF2B5EF4-FFF2-40B4-BE49-F238E27FC236}">
                <a16:creationId xmlns:a16="http://schemas.microsoft.com/office/drawing/2014/main" id="{7C07B81F-24AE-4A15-9261-DAF91E512EC7}"/>
              </a:ext>
            </a:extLst>
          </p:cNvPr>
          <p:cNvSpPr txBox="1">
            <a:spLocks/>
          </p:cNvSpPr>
          <p:nvPr/>
        </p:nvSpPr>
        <p:spPr bwMode="auto">
          <a:xfrm>
            <a:off x="4065262" y="3014187"/>
            <a:ext cx="187220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51-100</a:t>
            </a:r>
            <a:endParaRPr lang="da-DK" sz="2800" kern="0" dirty="0">
              <a:solidFill>
                <a:srgbClr val="666D7A"/>
              </a:solidFill>
            </a:endParaRPr>
          </a:p>
        </p:txBody>
      </p:sp>
      <p:sp>
        <p:nvSpPr>
          <p:cNvPr id="52" name="Title 1">
            <a:extLst>
              <a:ext uri="{FF2B5EF4-FFF2-40B4-BE49-F238E27FC236}">
                <a16:creationId xmlns:a16="http://schemas.microsoft.com/office/drawing/2014/main" id="{9C29259A-D2D5-4967-9C1E-CDE023E03BA9}"/>
              </a:ext>
            </a:extLst>
          </p:cNvPr>
          <p:cNvSpPr txBox="1">
            <a:spLocks/>
          </p:cNvSpPr>
          <p:nvPr/>
        </p:nvSpPr>
        <p:spPr bwMode="auto">
          <a:xfrm>
            <a:off x="4065262" y="3681309"/>
            <a:ext cx="187220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101-200</a:t>
            </a:r>
            <a:endParaRPr lang="da-DK" sz="2800" kern="0" dirty="0">
              <a:solidFill>
                <a:srgbClr val="666D7A"/>
              </a:solidFill>
            </a:endParaRPr>
          </a:p>
        </p:txBody>
      </p:sp>
      <p:sp>
        <p:nvSpPr>
          <p:cNvPr id="53" name="Title 1">
            <a:extLst>
              <a:ext uri="{FF2B5EF4-FFF2-40B4-BE49-F238E27FC236}">
                <a16:creationId xmlns:a16="http://schemas.microsoft.com/office/drawing/2014/main" id="{C42FA4DC-E59B-486F-833B-F58CA52A1682}"/>
              </a:ext>
            </a:extLst>
          </p:cNvPr>
          <p:cNvSpPr txBox="1">
            <a:spLocks/>
          </p:cNvSpPr>
          <p:nvPr/>
        </p:nvSpPr>
        <p:spPr bwMode="auto">
          <a:xfrm>
            <a:off x="4065262" y="4372814"/>
            <a:ext cx="187220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201-500</a:t>
            </a:r>
            <a:endParaRPr lang="da-DK" sz="2800" kern="0" dirty="0">
              <a:solidFill>
                <a:srgbClr val="666D7A"/>
              </a:solidFill>
            </a:endParaRPr>
          </a:p>
        </p:txBody>
      </p:sp>
      <p:sp>
        <p:nvSpPr>
          <p:cNvPr id="54" name="Title 1">
            <a:extLst>
              <a:ext uri="{FF2B5EF4-FFF2-40B4-BE49-F238E27FC236}">
                <a16:creationId xmlns:a16="http://schemas.microsoft.com/office/drawing/2014/main" id="{DAE665F4-F32D-46F8-AAC5-3B91F4992E64}"/>
              </a:ext>
            </a:extLst>
          </p:cNvPr>
          <p:cNvSpPr txBox="1">
            <a:spLocks/>
          </p:cNvSpPr>
          <p:nvPr/>
        </p:nvSpPr>
        <p:spPr bwMode="auto">
          <a:xfrm>
            <a:off x="4065262" y="5020433"/>
            <a:ext cx="2160240"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Over 500</a:t>
            </a:r>
            <a:endParaRPr lang="da-DK" sz="2800" kern="0" dirty="0">
              <a:solidFill>
                <a:srgbClr val="666D7A"/>
              </a:solidFill>
            </a:endParaRPr>
          </a:p>
        </p:txBody>
      </p:sp>
      <p:sp>
        <p:nvSpPr>
          <p:cNvPr id="55" name="Title 1">
            <a:extLst>
              <a:ext uri="{FF2B5EF4-FFF2-40B4-BE49-F238E27FC236}">
                <a16:creationId xmlns:a16="http://schemas.microsoft.com/office/drawing/2014/main" id="{5F07B332-3DB7-4191-A6FE-0B5BB498E6FD}"/>
              </a:ext>
            </a:extLst>
          </p:cNvPr>
          <p:cNvSpPr txBox="1">
            <a:spLocks/>
          </p:cNvSpPr>
          <p:nvPr/>
        </p:nvSpPr>
        <p:spPr bwMode="auto">
          <a:xfrm>
            <a:off x="7680176" y="2315315"/>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2</a:t>
            </a:r>
            <a:endParaRPr lang="da-DK" sz="2800" kern="0" dirty="0">
              <a:solidFill>
                <a:srgbClr val="666D7A"/>
              </a:solidFill>
            </a:endParaRPr>
          </a:p>
        </p:txBody>
      </p:sp>
      <p:sp>
        <p:nvSpPr>
          <p:cNvPr id="61" name="Title 1">
            <a:extLst>
              <a:ext uri="{FF2B5EF4-FFF2-40B4-BE49-F238E27FC236}">
                <a16:creationId xmlns:a16="http://schemas.microsoft.com/office/drawing/2014/main" id="{04A2ED74-215B-43FD-B171-D1DF288E6C24}"/>
              </a:ext>
            </a:extLst>
          </p:cNvPr>
          <p:cNvSpPr txBox="1">
            <a:spLocks/>
          </p:cNvSpPr>
          <p:nvPr/>
        </p:nvSpPr>
        <p:spPr bwMode="auto">
          <a:xfrm>
            <a:off x="10366243" y="2315315"/>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2</a:t>
            </a:r>
            <a:endParaRPr lang="da-DK" sz="2800" kern="0" dirty="0">
              <a:solidFill>
                <a:srgbClr val="666D7A"/>
              </a:solidFill>
            </a:endParaRPr>
          </a:p>
        </p:txBody>
      </p:sp>
      <p:sp>
        <p:nvSpPr>
          <p:cNvPr id="62" name="Title 1">
            <a:extLst>
              <a:ext uri="{FF2B5EF4-FFF2-40B4-BE49-F238E27FC236}">
                <a16:creationId xmlns:a16="http://schemas.microsoft.com/office/drawing/2014/main" id="{F3C4748F-7DB1-466B-822E-6FB8976D21D2}"/>
              </a:ext>
            </a:extLst>
          </p:cNvPr>
          <p:cNvSpPr txBox="1">
            <a:spLocks/>
          </p:cNvSpPr>
          <p:nvPr/>
        </p:nvSpPr>
        <p:spPr bwMode="auto">
          <a:xfrm>
            <a:off x="7680176" y="3019285"/>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3</a:t>
            </a:r>
            <a:endParaRPr lang="da-DK" sz="2800" kern="0" dirty="0">
              <a:solidFill>
                <a:srgbClr val="666D7A"/>
              </a:solidFill>
            </a:endParaRPr>
          </a:p>
        </p:txBody>
      </p:sp>
      <p:sp>
        <p:nvSpPr>
          <p:cNvPr id="63" name="Title 1">
            <a:extLst>
              <a:ext uri="{FF2B5EF4-FFF2-40B4-BE49-F238E27FC236}">
                <a16:creationId xmlns:a16="http://schemas.microsoft.com/office/drawing/2014/main" id="{2166BF46-D495-4DEF-8CC0-5CB6D1F5F103}"/>
              </a:ext>
            </a:extLst>
          </p:cNvPr>
          <p:cNvSpPr txBox="1">
            <a:spLocks/>
          </p:cNvSpPr>
          <p:nvPr/>
        </p:nvSpPr>
        <p:spPr bwMode="auto">
          <a:xfrm>
            <a:off x="10366243" y="3019285"/>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3</a:t>
            </a:r>
            <a:endParaRPr lang="da-DK" sz="2800" kern="0" dirty="0">
              <a:solidFill>
                <a:srgbClr val="666D7A"/>
              </a:solidFill>
            </a:endParaRPr>
          </a:p>
        </p:txBody>
      </p:sp>
      <p:sp>
        <p:nvSpPr>
          <p:cNvPr id="64" name="Title 1">
            <a:extLst>
              <a:ext uri="{FF2B5EF4-FFF2-40B4-BE49-F238E27FC236}">
                <a16:creationId xmlns:a16="http://schemas.microsoft.com/office/drawing/2014/main" id="{DF3B85AC-8097-4EF0-A4FD-B0CFDB8C88D0}"/>
              </a:ext>
            </a:extLst>
          </p:cNvPr>
          <p:cNvSpPr txBox="1">
            <a:spLocks/>
          </p:cNvSpPr>
          <p:nvPr/>
        </p:nvSpPr>
        <p:spPr bwMode="auto">
          <a:xfrm>
            <a:off x="7680176" y="3695261"/>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4</a:t>
            </a:r>
            <a:endParaRPr lang="da-DK" sz="2800" kern="0" dirty="0">
              <a:solidFill>
                <a:srgbClr val="666D7A"/>
              </a:solidFill>
            </a:endParaRPr>
          </a:p>
        </p:txBody>
      </p:sp>
      <p:sp>
        <p:nvSpPr>
          <p:cNvPr id="65" name="Title 1">
            <a:extLst>
              <a:ext uri="{FF2B5EF4-FFF2-40B4-BE49-F238E27FC236}">
                <a16:creationId xmlns:a16="http://schemas.microsoft.com/office/drawing/2014/main" id="{1BE4F9B7-5B7C-4FD1-9783-AB5C29C68B17}"/>
              </a:ext>
            </a:extLst>
          </p:cNvPr>
          <p:cNvSpPr txBox="1">
            <a:spLocks/>
          </p:cNvSpPr>
          <p:nvPr/>
        </p:nvSpPr>
        <p:spPr bwMode="auto">
          <a:xfrm>
            <a:off x="10366243" y="3695261"/>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4</a:t>
            </a:r>
            <a:endParaRPr lang="da-DK" sz="2800" kern="0" dirty="0">
              <a:solidFill>
                <a:srgbClr val="666D7A"/>
              </a:solidFill>
            </a:endParaRPr>
          </a:p>
        </p:txBody>
      </p:sp>
      <p:sp>
        <p:nvSpPr>
          <p:cNvPr id="66" name="Title 1">
            <a:extLst>
              <a:ext uri="{FF2B5EF4-FFF2-40B4-BE49-F238E27FC236}">
                <a16:creationId xmlns:a16="http://schemas.microsoft.com/office/drawing/2014/main" id="{6F0F6666-6521-47CF-B55E-6174B6B02F6D}"/>
              </a:ext>
            </a:extLst>
          </p:cNvPr>
          <p:cNvSpPr txBox="1">
            <a:spLocks/>
          </p:cNvSpPr>
          <p:nvPr/>
        </p:nvSpPr>
        <p:spPr bwMode="auto">
          <a:xfrm>
            <a:off x="7680176" y="4365104"/>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5</a:t>
            </a:r>
            <a:endParaRPr lang="da-DK" sz="2800" kern="0" dirty="0">
              <a:solidFill>
                <a:srgbClr val="666D7A"/>
              </a:solidFill>
            </a:endParaRPr>
          </a:p>
        </p:txBody>
      </p:sp>
      <p:sp>
        <p:nvSpPr>
          <p:cNvPr id="67" name="Title 1">
            <a:extLst>
              <a:ext uri="{FF2B5EF4-FFF2-40B4-BE49-F238E27FC236}">
                <a16:creationId xmlns:a16="http://schemas.microsoft.com/office/drawing/2014/main" id="{6C141692-7E9B-4098-A12A-FA132C5554C2}"/>
              </a:ext>
            </a:extLst>
          </p:cNvPr>
          <p:cNvSpPr txBox="1">
            <a:spLocks/>
          </p:cNvSpPr>
          <p:nvPr/>
        </p:nvSpPr>
        <p:spPr bwMode="auto">
          <a:xfrm>
            <a:off x="10366243" y="4365104"/>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5</a:t>
            </a:r>
            <a:endParaRPr lang="da-DK" sz="2800" kern="0" dirty="0">
              <a:solidFill>
                <a:srgbClr val="666D7A"/>
              </a:solidFill>
            </a:endParaRPr>
          </a:p>
        </p:txBody>
      </p:sp>
      <p:sp>
        <p:nvSpPr>
          <p:cNvPr id="68" name="Title 1">
            <a:extLst>
              <a:ext uri="{FF2B5EF4-FFF2-40B4-BE49-F238E27FC236}">
                <a16:creationId xmlns:a16="http://schemas.microsoft.com/office/drawing/2014/main" id="{7AA63984-BA43-4420-805A-330C4813596A}"/>
              </a:ext>
            </a:extLst>
          </p:cNvPr>
          <p:cNvSpPr txBox="1">
            <a:spLocks/>
          </p:cNvSpPr>
          <p:nvPr/>
        </p:nvSpPr>
        <p:spPr bwMode="auto">
          <a:xfrm>
            <a:off x="7680176" y="5034947"/>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6</a:t>
            </a:r>
            <a:endParaRPr lang="da-DK" sz="2800" kern="0" dirty="0">
              <a:solidFill>
                <a:srgbClr val="666D7A"/>
              </a:solidFill>
            </a:endParaRPr>
          </a:p>
        </p:txBody>
      </p:sp>
      <p:sp>
        <p:nvSpPr>
          <p:cNvPr id="69" name="Title 1">
            <a:extLst>
              <a:ext uri="{FF2B5EF4-FFF2-40B4-BE49-F238E27FC236}">
                <a16:creationId xmlns:a16="http://schemas.microsoft.com/office/drawing/2014/main" id="{1BF82577-9763-4FBD-A7B1-9DF41B7D2ACD}"/>
              </a:ext>
            </a:extLst>
          </p:cNvPr>
          <p:cNvSpPr txBox="1">
            <a:spLocks/>
          </p:cNvSpPr>
          <p:nvPr/>
        </p:nvSpPr>
        <p:spPr bwMode="auto">
          <a:xfrm>
            <a:off x="10366243" y="5034947"/>
            <a:ext cx="43204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800" kern="0" dirty="0">
                <a:solidFill>
                  <a:srgbClr val="666D7A"/>
                </a:solidFill>
              </a:rPr>
              <a:t>6</a:t>
            </a:r>
            <a:endParaRPr lang="da-DK" sz="2800" kern="0" dirty="0">
              <a:solidFill>
                <a:srgbClr val="666D7A"/>
              </a:solidFill>
            </a:endParaRPr>
          </a:p>
        </p:txBody>
      </p:sp>
      <p:grpSp>
        <p:nvGrpSpPr>
          <p:cNvPr id="45" name="Group 4">
            <a:extLst>
              <a:ext uri="{FF2B5EF4-FFF2-40B4-BE49-F238E27FC236}">
                <a16:creationId xmlns:a16="http://schemas.microsoft.com/office/drawing/2014/main" id="{367A027F-B777-4786-ACBD-2AA3EED15868}"/>
              </a:ext>
            </a:extLst>
          </p:cNvPr>
          <p:cNvGrpSpPr/>
          <p:nvPr/>
        </p:nvGrpSpPr>
        <p:grpSpPr>
          <a:xfrm rot="44454">
            <a:off x="412054" y="473740"/>
            <a:ext cx="3091658" cy="5910520"/>
            <a:chOff x="6023992" y="1268760"/>
            <a:chExt cx="2448272" cy="4680520"/>
          </a:xfrm>
        </p:grpSpPr>
        <p:sp>
          <p:nvSpPr>
            <p:cNvPr id="46" name="Circle: Hollow 1">
              <a:extLst>
                <a:ext uri="{FF2B5EF4-FFF2-40B4-BE49-F238E27FC236}">
                  <a16:creationId xmlns:a16="http://schemas.microsoft.com/office/drawing/2014/main" id="{410E91EC-2482-447B-9013-363BB4C0AAD9}"/>
                </a:ext>
              </a:extLst>
            </p:cNvPr>
            <p:cNvSpPr/>
            <p:nvPr/>
          </p:nvSpPr>
          <p:spPr bwMode="auto">
            <a:xfrm>
              <a:off x="6023992" y="1268760"/>
              <a:ext cx="2448272" cy="2448272"/>
            </a:xfrm>
            <a:prstGeom prst="donut">
              <a:avLst>
                <a:gd name="adj" fmla="val 1021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8" name="Rectangle: Rounded Corners 2">
              <a:extLst>
                <a:ext uri="{FF2B5EF4-FFF2-40B4-BE49-F238E27FC236}">
                  <a16:creationId xmlns:a16="http://schemas.microsoft.com/office/drawing/2014/main" id="{F4860A31-0238-45F8-AC0B-AF08B4B6BAD3}"/>
                </a:ext>
              </a:extLst>
            </p:cNvPr>
            <p:cNvSpPr/>
            <p:nvPr/>
          </p:nvSpPr>
          <p:spPr bwMode="auto">
            <a:xfrm>
              <a:off x="7133702" y="3645024"/>
              <a:ext cx="258442"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9" name="Rectangle: Rounded Corners 46">
              <a:extLst>
                <a:ext uri="{FF2B5EF4-FFF2-40B4-BE49-F238E27FC236}">
                  <a16:creationId xmlns:a16="http://schemas.microsoft.com/office/drawing/2014/main" id="{17382E1D-3082-4D65-B659-799BF987D468}"/>
                </a:ext>
              </a:extLst>
            </p:cNvPr>
            <p:cNvSpPr/>
            <p:nvPr/>
          </p:nvSpPr>
          <p:spPr bwMode="auto">
            <a:xfrm>
              <a:off x="6989686" y="3933056"/>
              <a:ext cx="546474"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pic>
        <p:nvPicPr>
          <p:cNvPr id="47" name="Picture 46">
            <a:hlinkClick r:id="" action="ppaction://noaction"/>
            <a:extLst>
              <a:ext uri="{FF2B5EF4-FFF2-40B4-BE49-F238E27FC236}">
                <a16:creationId xmlns:a16="http://schemas.microsoft.com/office/drawing/2014/main" id="{9D1DD818-8A85-4B9B-9F13-E93060EB9B78}"/>
              </a:ext>
            </a:extLst>
          </p:cNvPr>
          <p:cNvPicPr>
            <a:picLocks noChangeAspect="1"/>
          </p:cNvPicPr>
          <p:nvPr/>
        </p:nvPicPr>
        <p:blipFill>
          <a:blip r:embed="rId3"/>
          <a:stretch>
            <a:fillRect/>
          </a:stretch>
        </p:blipFill>
        <p:spPr>
          <a:xfrm>
            <a:off x="10848528" y="5805264"/>
            <a:ext cx="1224135" cy="1224136"/>
          </a:xfrm>
          <a:prstGeom prst="rect">
            <a:avLst/>
          </a:prstGeom>
          <a:noFill/>
          <a:ln>
            <a:noFill/>
          </a:ln>
        </p:spPr>
      </p:pic>
      <p:pic>
        <p:nvPicPr>
          <p:cNvPr id="56" name="Picture 55">
            <a:hlinkClick r:id="" action="ppaction://noaction"/>
            <a:extLst>
              <a:ext uri="{FF2B5EF4-FFF2-40B4-BE49-F238E27FC236}">
                <a16:creationId xmlns:a16="http://schemas.microsoft.com/office/drawing/2014/main" id="{E8A4D556-D3C2-4D74-AEBA-91356BB9CF73}"/>
              </a:ext>
            </a:extLst>
          </p:cNvPr>
          <p:cNvPicPr>
            <a:picLocks noChangeAspect="1"/>
          </p:cNvPicPr>
          <p:nvPr/>
        </p:nvPicPr>
        <p:blipFill>
          <a:blip r:embed="rId3"/>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8786517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8E6D7F-BE70-4B86-9E55-D11D151E3295}"/>
              </a:ext>
            </a:extLst>
          </p:cNvPr>
          <p:cNvSpPr>
            <a:spLocks noGrp="1"/>
          </p:cNvSpPr>
          <p:nvPr>
            <p:ph idx="1"/>
          </p:nvPr>
        </p:nvSpPr>
        <p:spPr>
          <a:xfrm>
            <a:off x="838200" y="1455407"/>
            <a:ext cx="10515600" cy="5169359"/>
          </a:xfrm>
        </p:spPr>
        <p:txBody>
          <a:bodyPr>
            <a:noAutofit/>
          </a:bodyPr>
          <a:lstStyle/>
          <a:p>
            <a:pPr marL="628650" lvl="0" indent="-628650">
              <a:lnSpc>
                <a:spcPct val="110000"/>
              </a:lnSpc>
              <a:spcBef>
                <a:spcPts val="300"/>
              </a:spcBef>
              <a:spcAft>
                <a:spcPts val="300"/>
              </a:spcAft>
              <a:buFont typeface="+mj-lt"/>
              <a:buAutoNum type="arabicPeriod"/>
            </a:pPr>
            <a:r>
              <a:rPr lang="en-GB" sz="2400" dirty="0">
                <a:solidFill>
                  <a:srgbClr val="335466"/>
                </a:solidFill>
              </a:rPr>
              <a:t>Agreement of 31 May 2024 minutes </a:t>
            </a:r>
          </a:p>
          <a:p>
            <a:pPr marL="628650" lvl="0" indent="-628650">
              <a:lnSpc>
                <a:spcPct val="110000"/>
              </a:lnSpc>
              <a:spcBef>
                <a:spcPts val="300"/>
              </a:spcBef>
              <a:spcAft>
                <a:spcPts val="300"/>
              </a:spcAft>
              <a:buFont typeface="+mj-lt"/>
              <a:buAutoNum type="arabicPeriod"/>
            </a:pPr>
            <a:r>
              <a:rPr lang="en-GB" sz="2400" dirty="0">
                <a:solidFill>
                  <a:srgbClr val="335466"/>
                </a:solidFill>
              </a:rPr>
              <a:t>Actions from 31 May 2024 meeting </a:t>
            </a:r>
          </a:p>
          <a:p>
            <a:pPr marL="628650" lvl="0" indent="-628650">
              <a:lnSpc>
                <a:spcPct val="110000"/>
              </a:lnSpc>
              <a:spcBef>
                <a:spcPts val="300"/>
              </a:spcBef>
              <a:spcAft>
                <a:spcPts val="300"/>
              </a:spcAft>
              <a:buFont typeface="+mj-lt"/>
              <a:buAutoNum type="arabicPeriod"/>
            </a:pPr>
            <a:r>
              <a:rPr lang="en-GB" sz="2400" dirty="0">
                <a:solidFill>
                  <a:srgbClr val="335466"/>
                </a:solidFill>
              </a:rPr>
              <a:t>National roundtable on latest developments </a:t>
            </a:r>
          </a:p>
          <a:p>
            <a:pPr marL="628650" lvl="0" indent="-628650">
              <a:lnSpc>
                <a:spcPct val="110000"/>
              </a:lnSpc>
              <a:spcBef>
                <a:spcPts val="300"/>
              </a:spcBef>
              <a:spcAft>
                <a:spcPts val="300"/>
              </a:spcAft>
              <a:buFont typeface="+mj-lt"/>
              <a:buAutoNum type="arabicPeriod"/>
            </a:pPr>
            <a:r>
              <a:rPr lang="en-GB" sz="2400" dirty="0">
                <a:solidFill>
                  <a:srgbClr val="335466"/>
                </a:solidFill>
              </a:rPr>
              <a:t>Workplace Mental Health </a:t>
            </a:r>
          </a:p>
          <a:p>
            <a:pPr marL="628650" indent="-628650">
              <a:lnSpc>
                <a:spcPct val="110000"/>
              </a:lnSpc>
              <a:spcBef>
                <a:spcPts val="300"/>
              </a:spcBef>
              <a:spcAft>
                <a:spcPts val="300"/>
              </a:spcAft>
              <a:buFont typeface="+mj-lt"/>
              <a:buAutoNum type="arabicPeriod"/>
            </a:pPr>
            <a:r>
              <a:rPr lang="en-GB" sz="2400" dirty="0">
                <a:solidFill>
                  <a:srgbClr val="335466"/>
                </a:solidFill>
              </a:rPr>
              <a:t>Chemicals at the workplace</a:t>
            </a:r>
          </a:p>
          <a:p>
            <a:pPr marL="628650" indent="-628650">
              <a:lnSpc>
                <a:spcPct val="110000"/>
              </a:lnSpc>
              <a:spcBef>
                <a:spcPts val="300"/>
              </a:spcBef>
              <a:spcAft>
                <a:spcPts val="300"/>
              </a:spcAft>
              <a:buFont typeface="+mj-lt"/>
              <a:buAutoNum type="arabicPeriod"/>
            </a:pPr>
            <a:r>
              <a:rPr lang="en-GB" sz="2400" dirty="0">
                <a:solidFill>
                  <a:srgbClr val="335466"/>
                </a:solidFill>
              </a:rPr>
              <a:t>Revision of EU OSH Directives: DSE &amp; Workplace</a:t>
            </a:r>
          </a:p>
          <a:p>
            <a:pPr marL="628650" lvl="0" indent="-628650">
              <a:lnSpc>
                <a:spcPct val="110000"/>
              </a:lnSpc>
              <a:spcBef>
                <a:spcPts val="300"/>
              </a:spcBef>
              <a:spcAft>
                <a:spcPts val="300"/>
              </a:spcAft>
              <a:buFont typeface="+mj-lt"/>
              <a:buAutoNum type="arabicPeriod"/>
            </a:pPr>
            <a:r>
              <a:rPr lang="en-GB" sz="2400" dirty="0">
                <a:solidFill>
                  <a:srgbClr val="335466"/>
                </a:solidFill>
              </a:rPr>
              <a:t>Climate change &amp; OSH </a:t>
            </a:r>
          </a:p>
          <a:p>
            <a:pPr marL="628650" lvl="0" indent="-628650">
              <a:lnSpc>
                <a:spcPct val="110000"/>
              </a:lnSpc>
              <a:spcBef>
                <a:spcPts val="300"/>
              </a:spcBef>
              <a:spcAft>
                <a:spcPts val="300"/>
              </a:spcAft>
              <a:buFont typeface="+mj-lt"/>
              <a:buAutoNum type="arabicPeriod"/>
            </a:pPr>
            <a:r>
              <a:rPr lang="en-GB" sz="2400" dirty="0">
                <a:solidFill>
                  <a:srgbClr val="335466"/>
                </a:solidFill>
              </a:rPr>
              <a:t>EFRAG   </a:t>
            </a:r>
          </a:p>
          <a:p>
            <a:pPr marL="628650" lvl="0" indent="-628650">
              <a:lnSpc>
                <a:spcPct val="110000"/>
              </a:lnSpc>
              <a:spcBef>
                <a:spcPts val="300"/>
              </a:spcBef>
              <a:spcAft>
                <a:spcPts val="300"/>
              </a:spcAft>
              <a:buFont typeface="+mj-lt"/>
              <a:buAutoNum type="arabicPeriod"/>
            </a:pPr>
            <a:r>
              <a:rPr lang="en-GB" sz="2400" dirty="0">
                <a:solidFill>
                  <a:srgbClr val="335466"/>
                </a:solidFill>
              </a:rPr>
              <a:t>Miscellaneous</a:t>
            </a:r>
          </a:p>
        </p:txBody>
      </p:sp>
      <p:sp>
        <p:nvSpPr>
          <p:cNvPr id="4" name="Title 1">
            <a:extLst>
              <a:ext uri="{FF2B5EF4-FFF2-40B4-BE49-F238E27FC236}">
                <a16:creationId xmlns:a16="http://schemas.microsoft.com/office/drawing/2014/main" id="{58B4C314-9B85-46BF-9A72-8B3B3D18C645}"/>
              </a:ext>
            </a:extLst>
          </p:cNvPr>
          <p:cNvSpPr>
            <a:spLocks noGrp="1"/>
          </p:cNvSpPr>
          <p:nvPr>
            <p:ph type="title"/>
          </p:nvPr>
        </p:nvSpPr>
        <p:spPr>
          <a:xfrm>
            <a:off x="838200" y="365125"/>
            <a:ext cx="10515599" cy="1325563"/>
          </a:xfrm>
        </p:spPr>
        <p:txBody>
          <a:bodyPr/>
          <a:lstStyle/>
          <a:p>
            <a:r>
              <a:rPr lang="en-GB" cap="small" dirty="0">
                <a:solidFill>
                  <a:srgbClr val="335466"/>
                </a:solidFill>
                <a:latin typeface="+mn-lt"/>
              </a:rPr>
              <a:t>agenda</a:t>
            </a:r>
          </a:p>
        </p:txBody>
      </p:sp>
    </p:spTree>
    <p:extLst>
      <p:ext uri="{BB962C8B-B14F-4D97-AF65-F5344CB8AC3E}">
        <p14:creationId xmlns:p14="http://schemas.microsoft.com/office/powerpoint/2010/main" val="2006279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065F20F-4AB4-41DB-9A6A-D55D236CC307}"/>
              </a:ext>
            </a:extLst>
          </p:cNvPr>
          <p:cNvGrpSpPr/>
          <p:nvPr/>
        </p:nvGrpSpPr>
        <p:grpSpPr>
          <a:xfrm rot="44454">
            <a:off x="4550170" y="352398"/>
            <a:ext cx="3091658" cy="5910520"/>
            <a:chOff x="6023992" y="1268760"/>
            <a:chExt cx="2448272" cy="4680520"/>
          </a:xfrm>
        </p:grpSpPr>
        <p:sp>
          <p:nvSpPr>
            <p:cNvPr id="2" name="Circle: Hollow 1">
              <a:extLst>
                <a:ext uri="{FF2B5EF4-FFF2-40B4-BE49-F238E27FC236}">
                  <a16:creationId xmlns:a16="http://schemas.microsoft.com/office/drawing/2014/main" id="{F1E8BBF7-E9D0-4444-BBA5-B7CB341B51C7}"/>
                </a:ext>
              </a:extLst>
            </p:cNvPr>
            <p:cNvSpPr/>
            <p:nvPr/>
          </p:nvSpPr>
          <p:spPr bwMode="auto">
            <a:xfrm>
              <a:off x="6023992" y="1268760"/>
              <a:ext cx="2448272" cy="2448272"/>
            </a:xfrm>
            <a:prstGeom prst="donut">
              <a:avLst>
                <a:gd name="adj" fmla="val 1021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3" name="Rectangle: Rounded Corners 2">
              <a:extLst>
                <a:ext uri="{FF2B5EF4-FFF2-40B4-BE49-F238E27FC236}">
                  <a16:creationId xmlns:a16="http://schemas.microsoft.com/office/drawing/2014/main" id="{61C21E9C-3588-4954-BAB1-8C06EBC801C6}"/>
                </a:ext>
              </a:extLst>
            </p:cNvPr>
            <p:cNvSpPr/>
            <p:nvPr/>
          </p:nvSpPr>
          <p:spPr bwMode="auto">
            <a:xfrm>
              <a:off x="7133702" y="3645024"/>
              <a:ext cx="258442"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47" name="Rectangle: Rounded Corners 46">
              <a:extLst>
                <a:ext uri="{FF2B5EF4-FFF2-40B4-BE49-F238E27FC236}">
                  <a16:creationId xmlns:a16="http://schemas.microsoft.com/office/drawing/2014/main" id="{46D6E5CE-8AAA-4F5D-8324-22D9AF35FB04}"/>
                </a:ext>
              </a:extLst>
            </p:cNvPr>
            <p:cNvSpPr/>
            <p:nvPr/>
          </p:nvSpPr>
          <p:spPr bwMode="auto">
            <a:xfrm>
              <a:off x="6989686" y="3933056"/>
              <a:ext cx="546474" cy="2016224"/>
            </a:xfrm>
            <a:prstGeom prst="round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grpSp>
        <p:nvGrpSpPr>
          <p:cNvPr id="34" name="Group 33">
            <a:extLst>
              <a:ext uri="{FF2B5EF4-FFF2-40B4-BE49-F238E27FC236}">
                <a16:creationId xmlns:a16="http://schemas.microsoft.com/office/drawing/2014/main" id="{D2B2D055-6C37-4AAF-B6E9-F4146A483F90}"/>
              </a:ext>
            </a:extLst>
          </p:cNvPr>
          <p:cNvGrpSpPr/>
          <p:nvPr/>
        </p:nvGrpSpPr>
        <p:grpSpPr>
          <a:xfrm>
            <a:off x="5121548" y="1124744"/>
            <a:ext cx="2020222" cy="1494420"/>
            <a:chOff x="6312024" y="3539600"/>
            <a:chExt cx="720080" cy="532665"/>
          </a:xfrm>
          <a:solidFill>
            <a:srgbClr val="E45635"/>
          </a:solidFill>
        </p:grpSpPr>
        <p:sp>
          <p:nvSpPr>
            <p:cNvPr id="35" name="Freeform 35">
              <a:extLst>
                <a:ext uri="{FF2B5EF4-FFF2-40B4-BE49-F238E27FC236}">
                  <a16:creationId xmlns:a16="http://schemas.microsoft.com/office/drawing/2014/main" id="{95AB4C2B-22D9-46CA-AF2A-38C441216738}"/>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6" name="Freeform 40">
              <a:extLst>
                <a:ext uri="{FF2B5EF4-FFF2-40B4-BE49-F238E27FC236}">
                  <a16:creationId xmlns:a16="http://schemas.microsoft.com/office/drawing/2014/main" id="{125A5F81-64DF-4244-B6D3-8BEAD568C52C}"/>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7" name="Oval 41">
              <a:extLst>
                <a:ext uri="{FF2B5EF4-FFF2-40B4-BE49-F238E27FC236}">
                  <a16:creationId xmlns:a16="http://schemas.microsoft.com/office/drawing/2014/main" id="{834DAECE-BB9A-4757-A531-E137CE30599E}"/>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8" name="Oval 43">
              <a:extLst>
                <a:ext uri="{FF2B5EF4-FFF2-40B4-BE49-F238E27FC236}">
                  <a16:creationId xmlns:a16="http://schemas.microsoft.com/office/drawing/2014/main" id="{06BEB220-272E-43D5-9151-7035477F4D2E}"/>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39" name="Oval 44">
              <a:extLst>
                <a:ext uri="{FF2B5EF4-FFF2-40B4-BE49-F238E27FC236}">
                  <a16:creationId xmlns:a16="http://schemas.microsoft.com/office/drawing/2014/main" id="{113C5446-3FFD-4DC1-8A6B-875C35FB9C33}"/>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42" name="Oval 41">
              <a:extLst>
                <a:ext uri="{FF2B5EF4-FFF2-40B4-BE49-F238E27FC236}">
                  <a16:creationId xmlns:a16="http://schemas.microsoft.com/office/drawing/2014/main" id="{748A095D-C31F-4924-A588-C065F8B2D27D}"/>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43" name="Rectangle 42">
            <a:extLst>
              <a:ext uri="{FF2B5EF4-FFF2-40B4-BE49-F238E27FC236}">
                <a16:creationId xmlns:a16="http://schemas.microsoft.com/office/drawing/2014/main" id="{23E7B485-B895-4A72-AA1E-3F3C1D9F6CB2}"/>
              </a:ext>
            </a:extLst>
          </p:cNvPr>
          <p:cNvSpPr/>
          <p:nvPr/>
        </p:nvSpPr>
        <p:spPr>
          <a:xfrm>
            <a:off x="5654182" y="1436592"/>
            <a:ext cx="432048" cy="584775"/>
          </a:xfrm>
          <a:prstGeom prst="rect">
            <a:avLst/>
          </a:prstGeom>
        </p:spPr>
        <p:txBody>
          <a:bodyPr wrap="square">
            <a:spAutoFit/>
          </a:bodyPr>
          <a:lstStyle/>
          <a:p>
            <a:r>
              <a:rPr lang="da-DK" sz="3200" b="1" dirty="0">
                <a:solidFill>
                  <a:srgbClr val="666D7A"/>
                </a:solidFill>
              </a:rPr>
              <a:t>S</a:t>
            </a:r>
          </a:p>
        </p:txBody>
      </p:sp>
      <p:sp>
        <p:nvSpPr>
          <p:cNvPr id="44" name="Rectangle 43">
            <a:extLst>
              <a:ext uri="{FF2B5EF4-FFF2-40B4-BE49-F238E27FC236}">
                <a16:creationId xmlns:a16="http://schemas.microsoft.com/office/drawing/2014/main" id="{371E77DF-2440-48DF-8077-8985C525BBBC}"/>
              </a:ext>
            </a:extLst>
          </p:cNvPr>
          <p:cNvSpPr/>
          <p:nvPr/>
        </p:nvSpPr>
        <p:spPr>
          <a:xfrm>
            <a:off x="6168327" y="1436592"/>
            <a:ext cx="432048" cy="584775"/>
          </a:xfrm>
          <a:prstGeom prst="rect">
            <a:avLst/>
          </a:prstGeom>
        </p:spPr>
        <p:txBody>
          <a:bodyPr wrap="square">
            <a:spAutoFit/>
          </a:bodyPr>
          <a:lstStyle/>
          <a:p>
            <a:r>
              <a:rPr lang="da-DK" sz="3200" b="1" dirty="0">
                <a:solidFill>
                  <a:srgbClr val="666D7A"/>
                </a:solidFill>
              </a:rPr>
              <a:t>U</a:t>
            </a:r>
          </a:p>
        </p:txBody>
      </p:sp>
      <p:grpSp>
        <p:nvGrpSpPr>
          <p:cNvPr id="4" name="Gruppe 3">
            <a:extLst>
              <a:ext uri="{FF2B5EF4-FFF2-40B4-BE49-F238E27FC236}">
                <a16:creationId xmlns:a16="http://schemas.microsoft.com/office/drawing/2014/main" id="{4B530B58-E48D-4F51-9E0A-F91D30935B5E}"/>
              </a:ext>
            </a:extLst>
          </p:cNvPr>
          <p:cNvGrpSpPr/>
          <p:nvPr/>
        </p:nvGrpSpPr>
        <p:grpSpPr>
          <a:xfrm>
            <a:off x="335360" y="1268760"/>
            <a:ext cx="4464496" cy="1008112"/>
            <a:chOff x="335360" y="1268760"/>
            <a:chExt cx="4464496" cy="1008112"/>
          </a:xfrm>
        </p:grpSpPr>
        <p:sp>
          <p:nvSpPr>
            <p:cNvPr id="45" name="Oval 44">
              <a:extLst>
                <a:ext uri="{FF2B5EF4-FFF2-40B4-BE49-F238E27FC236}">
                  <a16:creationId xmlns:a16="http://schemas.microsoft.com/office/drawing/2014/main" id="{B303CB63-CF38-4022-ADB4-ADD6E0EBD459}"/>
                </a:ext>
              </a:extLst>
            </p:cNvPr>
            <p:cNvSpPr/>
            <p:nvPr/>
          </p:nvSpPr>
          <p:spPr bwMode="auto">
            <a:xfrm>
              <a:off x="335360" y="1268760"/>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57" name="Title 1">
              <a:extLst>
                <a:ext uri="{FF2B5EF4-FFF2-40B4-BE49-F238E27FC236}">
                  <a16:creationId xmlns:a16="http://schemas.microsoft.com/office/drawing/2014/main" id="{98E3A5CE-E3DB-449F-A0E0-69FC320A50DB}"/>
                </a:ext>
              </a:extLst>
            </p:cNvPr>
            <p:cNvSpPr txBox="1">
              <a:spLocks/>
            </p:cNvSpPr>
            <p:nvPr/>
          </p:nvSpPr>
          <p:spPr bwMode="auto">
            <a:xfrm>
              <a:off x="1415480" y="1440826"/>
              <a:ext cx="3384376"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6 meetings annually</a:t>
              </a:r>
              <a:endParaRPr lang="da-DK" sz="2400" kern="0" dirty="0">
                <a:solidFill>
                  <a:srgbClr val="666D7A"/>
                </a:solidFill>
                <a:latin typeface="+mn-lt"/>
              </a:endParaRPr>
            </a:p>
          </p:txBody>
        </p:sp>
        <p:grpSp>
          <p:nvGrpSpPr>
            <p:cNvPr id="16" name="Group 15">
              <a:extLst>
                <a:ext uri="{FF2B5EF4-FFF2-40B4-BE49-F238E27FC236}">
                  <a16:creationId xmlns:a16="http://schemas.microsoft.com/office/drawing/2014/main" id="{2C6337B2-DC38-434E-BF6F-733FB9967CCA}"/>
                </a:ext>
              </a:extLst>
            </p:cNvPr>
            <p:cNvGrpSpPr/>
            <p:nvPr/>
          </p:nvGrpSpPr>
          <p:grpSpPr>
            <a:xfrm>
              <a:off x="507954" y="1446118"/>
              <a:ext cx="660747" cy="616520"/>
              <a:chOff x="4162153" y="-6346923"/>
              <a:chExt cx="3960813" cy="3695700"/>
            </a:xfrm>
            <a:solidFill>
              <a:schemeClr val="bg1"/>
            </a:solidFill>
          </p:grpSpPr>
          <p:sp>
            <p:nvSpPr>
              <p:cNvPr id="10" name="Freeform 5">
                <a:extLst>
                  <a:ext uri="{FF2B5EF4-FFF2-40B4-BE49-F238E27FC236}">
                    <a16:creationId xmlns:a16="http://schemas.microsoft.com/office/drawing/2014/main" id="{7DF98F10-4AAD-4FDC-9088-37591DB93E4E}"/>
                  </a:ext>
                </a:extLst>
              </p:cNvPr>
              <p:cNvSpPr>
                <a:spLocks noEditPoints="1"/>
              </p:cNvSpPr>
              <p:nvPr/>
            </p:nvSpPr>
            <p:spPr bwMode="auto">
              <a:xfrm>
                <a:off x="4162153" y="-5986560"/>
                <a:ext cx="3960813" cy="766763"/>
              </a:xfrm>
              <a:custGeom>
                <a:avLst/>
                <a:gdLst>
                  <a:gd name="T0" fmla="*/ 711 w 804"/>
                  <a:gd name="T1" fmla="*/ 0 h 153"/>
                  <a:gd name="T2" fmla="*/ 92 w 804"/>
                  <a:gd name="T3" fmla="*/ 0 h 153"/>
                  <a:gd name="T4" fmla="*/ 0 w 804"/>
                  <a:gd name="T5" fmla="*/ 92 h 153"/>
                  <a:gd name="T6" fmla="*/ 0 w 804"/>
                  <a:gd name="T7" fmla="*/ 153 h 153"/>
                  <a:gd name="T8" fmla="*/ 804 w 804"/>
                  <a:gd name="T9" fmla="*/ 153 h 153"/>
                  <a:gd name="T10" fmla="*/ 804 w 804"/>
                  <a:gd name="T11" fmla="*/ 92 h 153"/>
                  <a:gd name="T12" fmla="*/ 711 w 804"/>
                  <a:gd name="T13" fmla="*/ 0 h 153"/>
                  <a:gd name="T14" fmla="*/ 216 w 804"/>
                  <a:gd name="T15" fmla="*/ 104 h 153"/>
                  <a:gd name="T16" fmla="*/ 171 w 804"/>
                  <a:gd name="T17" fmla="*/ 101 h 153"/>
                  <a:gd name="T18" fmla="*/ 175 w 804"/>
                  <a:gd name="T19" fmla="*/ 56 h 153"/>
                  <a:gd name="T20" fmla="*/ 220 w 804"/>
                  <a:gd name="T21" fmla="*/ 58 h 153"/>
                  <a:gd name="T22" fmla="*/ 216 w 804"/>
                  <a:gd name="T23" fmla="*/ 104 h 153"/>
                  <a:gd name="T24" fmla="*/ 407 w 804"/>
                  <a:gd name="T25" fmla="*/ 110 h 153"/>
                  <a:gd name="T26" fmla="*/ 375 w 804"/>
                  <a:gd name="T27" fmla="*/ 78 h 153"/>
                  <a:gd name="T28" fmla="*/ 407 w 804"/>
                  <a:gd name="T29" fmla="*/ 46 h 153"/>
                  <a:gd name="T30" fmla="*/ 439 w 804"/>
                  <a:gd name="T31" fmla="*/ 78 h 153"/>
                  <a:gd name="T32" fmla="*/ 407 w 804"/>
                  <a:gd name="T33" fmla="*/ 110 h 153"/>
                  <a:gd name="T34" fmla="*/ 607 w 804"/>
                  <a:gd name="T35" fmla="*/ 110 h 153"/>
                  <a:gd name="T36" fmla="*/ 575 w 804"/>
                  <a:gd name="T37" fmla="*/ 78 h 153"/>
                  <a:gd name="T38" fmla="*/ 607 w 804"/>
                  <a:gd name="T39" fmla="*/ 46 h 153"/>
                  <a:gd name="T40" fmla="*/ 639 w 804"/>
                  <a:gd name="T41" fmla="*/ 78 h 153"/>
                  <a:gd name="T42" fmla="*/ 607 w 804"/>
                  <a:gd name="T43"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153">
                    <a:moveTo>
                      <a:pt x="711" y="0"/>
                    </a:moveTo>
                    <a:lnTo>
                      <a:pt x="92" y="0"/>
                    </a:lnTo>
                    <a:cubicBezTo>
                      <a:pt x="42" y="0"/>
                      <a:pt x="0" y="41"/>
                      <a:pt x="0" y="92"/>
                    </a:cubicBezTo>
                    <a:lnTo>
                      <a:pt x="0" y="153"/>
                    </a:lnTo>
                    <a:lnTo>
                      <a:pt x="804" y="153"/>
                    </a:lnTo>
                    <a:lnTo>
                      <a:pt x="804" y="92"/>
                    </a:lnTo>
                    <a:cubicBezTo>
                      <a:pt x="803" y="41"/>
                      <a:pt x="762" y="0"/>
                      <a:pt x="711" y="0"/>
                    </a:cubicBezTo>
                    <a:close/>
                    <a:moveTo>
                      <a:pt x="216" y="104"/>
                    </a:moveTo>
                    <a:cubicBezTo>
                      <a:pt x="203" y="116"/>
                      <a:pt x="183" y="114"/>
                      <a:pt x="171" y="101"/>
                    </a:cubicBezTo>
                    <a:cubicBezTo>
                      <a:pt x="159" y="88"/>
                      <a:pt x="162" y="68"/>
                      <a:pt x="175" y="56"/>
                    </a:cubicBezTo>
                    <a:cubicBezTo>
                      <a:pt x="188" y="44"/>
                      <a:pt x="208" y="45"/>
                      <a:pt x="220" y="58"/>
                    </a:cubicBezTo>
                    <a:cubicBezTo>
                      <a:pt x="232" y="72"/>
                      <a:pt x="231" y="92"/>
                      <a:pt x="216" y="104"/>
                    </a:cubicBezTo>
                    <a:close/>
                    <a:moveTo>
                      <a:pt x="407" y="110"/>
                    </a:moveTo>
                    <a:cubicBezTo>
                      <a:pt x="390" y="110"/>
                      <a:pt x="375" y="96"/>
                      <a:pt x="375" y="78"/>
                    </a:cubicBezTo>
                    <a:cubicBezTo>
                      <a:pt x="375" y="61"/>
                      <a:pt x="390" y="46"/>
                      <a:pt x="407" y="46"/>
                    </a:cubicBezTo>
                    <a:cubicBezTo>
                      <a:pt x="424" y="46"/>
                      <a:pt x="439" y="61"/>
                      <a:pt x="439" y="78"/>
                    </a:cubicBezTo>
                    <a:cubicBezTo>
                      <a:pt x="439" y="97"/>
                      <a:pt x="424" y="110"/>
                      <a:pt x="407" y="110"/>
                    </a:cubicBezTo>
                    <a:close/>
                    <a:moveTo>
                      <a:pt x="607" y="110"/>
                    </a:moveTo>
                    <a:cubicBezTo>
                      <a:pt x="590" y="110"/>
                      <a:pt x="575" y="96"/>
                      <a:pt x="575" y="78"/>
                    </a:cubicBezTo>
                    <a:cubicBezTo>
                      <a:pt x="575" y="61"/>
                      <a:pt x="590" y="46"/>
                      <a:pt x="607" y="46"/>
                    </a:cubicBezTo>
                    <a:cubicBezTo>
                      <a:pt x="624" y="46"/>
                      <a:pt x="639" y="61"/>
                      <a:pt x="639" y="78"/>
                    </a:cubicBezTo>
                    <a:cubicBezTo>
                      <a:pt x="639" y="97"/>
                      <a:pt x="624" y="110"/>
                      <a:pt x="607" y="1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BB1AFFFD-87C2-40BD-8A76-2E91F09EAE17}"/>
                  </a:ext>
                </a:extLst>
              </p:cNvPr>
              <p:cNvSpPr>
                <a:spLocks/>
              </p:cNvSpPr>
              <p:nvPr/>
            </p:nvSpPr>
            <p:spPr bwMode="auto">
              <a:xfrm>
                <a:off x="4162153" y="-5124548"/>
                <a:ext cx="3956050" cy="2473325"/>
              </a:xfrm>
              <a:custGeom>
                <a:avLst/>
                <a:gdLst>
                  <a:gd name="T0" fmla="*/ 0 w 803"/>
                  <a:gd name="T1" fmla="*/ 402 h 494"/>
                  <a:gd name="T2" fmla="*/ 92 w 803"/>
                  <a:gd name="T3" fmla="*/ 494 h 494"/>
                  <a:gd name="T4" fmla="*/ 711 w 803"/>
                  <a:gd name="T5" fmla="*/ 494 h 494"/>
                  <a:gd name="T6" fmla="*/ 803 w 803"/>
                  <a:gd name="T7" fmla="*/ 402 h 494"/>
                  <a:gd name="T8" fmla="*/ 803 w 803"/>
                  <a:gd name="T9" fmla="*/ 0 h 494"/>
                  <a:gd name="T10" fmla="*/ 0 w 803"/>
                  <a:gd name="T11" fmla="*/ 0 h 494"/>
                  <a:gd name="T12" fmla="*/ 0 w 803"/>
                  <a:gd name="T13" fmla="*/ 402 h 494"/>
                </a:gdLst>
                <a:ahLst/>
                <a:cxnLst>
                  <a:cxn ang="0">
                    <a:pos x="T0" y="T1"/>
                  </a:cxn>
                  <a:cxn ang="0">
                    <a:pos x="T2" y="T3"/>
                  </a:cxn>
                  <a:cxn ang="0">
                    <a:pos x="T4" y="T5"/>
                  </a:cxn>
                  <a:cxn ang="0">
                    <a:pos x="T6" y="T7"/>
                  </a:cxn>
                  <a:cxn ang="0">
                    <a:pos x="T8" y="T9"/>
                  </a:cxn>
                  <a:cxn ang="0">
                    <a:pos x="T10" y="T11"/>
                  </a:cxn>
                  <a:cxn ang="0">
                    <a:pos x="T12" y="T13"/>
                  </a:cxn>
                </a:cxnLst>
                <a:rect l="0" t="0" r="r" b="b"/>
                <a:pathLst>
                  <a:path w="803" h="494">
                    <a:moveTo>
                      <a:pt x="0" y="402"/>
                    </a:moveTo>
                    <a:cubicBezTo>
                      <a:pt x="0" y="453"/>
                      <a:pt x="42" y="494"/>
                      <a:pt x="92" y="494"/>
                    </a:cubicBezTo>
                    <a:lnTo>
                      <a:pt x="711" y="494"/>
                    </a:lnTo>
                    <a:cubicBezTo>
                      <a:pt x="762" y="494"/>
                      <a:pt x="803" y="453"/>
                      <a:pt x="803" y="402"/>
                    </a:cubicBezTo>
                    <a:lnTo>
                      <a:pt x="803" y="0"/>
                    </a:lnTo>
                    <a:lnTo>
                      <a:pt x="0" y="0"/>
                    </a:lnTo>
                    <a:lnTo>
                      <a:pt x="0" y="40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7">
                <a:extLst>
                  <a:ext uri="{FF2B5EF4-FFF2-40B4-BE49-F238E27FC236}">
                    <a16:creationId xmlns:a16="http://schemas.microsoft.com/office/drawing/2014/main" id="{7162C137-CE6F-4260-8588-521C6B242003}"/>
                  </a:ext>
                </a:extLst>
              </p:cNvPr>
              <p:cNvSpPr>
                <a:spLocks/>
              </p:cNvSpPr>
              <p:nvPr/>
            </p:nvSpPr>
            <p:spPr bwMode="auto">
              <a:xfrm>
                <a:off x="7087915" y="-6346923"/>
                <a:ext cx="128588" cy="825500"/>
              </a:xfrm>
              <a:custGeom>
                <a:avLst/>
                <a:gdLst>
                  <a:gd name="T0" fmla="*/ 13 w 26"/>
                  <a:gd name="T1" fmla="*/ 165 h 165"/>
                  <a:gd name="T2" fmla="*/ 0 w 26"/>
                  <a:gd name="T3" fmla="*/ 152 h 165"/>
                  <a:gd name="T4" fmla="*/ 0 w 26"/>
                  <a:gd name="T5" fmla="*/ 13 h 165"/>
                  <a:gd name="T6" fmla="*/ 13 w 26"/>
                  <a:gd name="T7" fmla="*/ 0 h 165"/>
                  <a:gd name="T8" fmla="*/ 26 w 26"/>
                  <a:gd name="T9" fmla="*/ 13 h 165"/>
                  <a:gd name="T10" fmla="*/ 26 w 26"/>
                  <a:gd name="T11" fmla="*/ 152 h 165"/>
                  <a:gd name="T12" fmla="*/ 13 w 26"/>
                  <a:gd name="T13" fmla="*/ 165 h 165"/>
                </a:gdLst>
                <a:ahLst/>
                <a:cxnLst>
                  <a:cxn ang="0">
                    <a:pos x="T0" y="T1"/>
                  </a:cxn>
                  <a:cxn ang="0">
                    <a:pos x="T2" y="T3"/>
                  </a:cxn>
                  <a:cxn ang="0">
                    <a:pos x="T4" y="T5"/>
                  </a:cxn>
                  <a:cxn ang="0">
                    <a:pos x="T6" y="T7"/>
                  </a:cxn>
                  <a:cxn ang="0">
                    <a:pos x="T8" y="T9"/>
                  </a:cxn>
                  <a:cxn ang="0">
                    <a:pos x="T10" y="T11"/>
                  </a:cxn>
                  <a:cxn ang="0">
                    <a:pos x="T12" y="T13"/>
                  </a:cxn>
                </a:cxnLst>
                <a:rect l="0" t="0" r="r" b="b"/>
                <a:pathLst>
                  <a:path w="26" h="165">
                    <a:moveTo>
                      <a:pt x="13" y="165"/>
                    </a:moveTo>
                    <a:cubicBezTo>
                      <a:pt x="5" y="165"/>
                      <a:pt x="0" y="160"/>
                      <a:pt x="0" y="152"/>
                    </a:cubicBezTo>
                    <a:lnTo>
                      <a:pt x="0" y="13"/>
                    </a:lnTo>
                    <a:cubicBezTo>
                      <a:pt x="0" y="5"/>
                      <a:pt x="5" y="0"/>
                      <a:pt x="13" y="0"/>
                    </a:cubicBezTo>
                    <a:cubicBezTo>
                      <a:pt x="21" y="0"/>
                      <a:pt x="26" y="5"/>
                      <a:pt x="26" y="13"/>
                    </a:cubicBezTo>
                    <a:lnTo>
                      <a:pt x="26" y="152"/>
                    </a:lnTo>
                    <a:cubicBezTo>
                      <a:pt x="26" y="158"/>
                      <a:pt x="20" y="165"/>
                      <a:pt x="13" y="1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08E297A4-2558-4ABD-89C8-B1CD3E865A76}"/>
                  </a:ext>
                </a:extLst>
              </p:cNvPr>
              <p:cNvSpPr>
                <a:spLocks/>
              </p:cNvSpPr>
              <p:nvPr/>
            </p:nvSpPr>
            <p:spPr bwMode="auto">
              <a:xfrm>
                <a:off x="6102078" y="-6346923"/>
                <a:ext cx="128588" cy="825500"/>
              </a:xfrm>
              <a:custGeom>
                <a:avLst/>
                <a:gdLst>
                  <a:gd name="T0" fmla="*/ 13 w 26"/>
                  <a:gd name="T1" fmla="*/ 165 h 165"/>
                  <a:gd name="T2" fmla="*/ 0 w 26"/>
                  <a:gd name="T3" fmla="*/ 152 h 165"/>
                  <a:gd name="T4" fmla="*/ 0 w 26"/>
                  <a:gd name="T5" fmla="*/ 13 h 165"/>
                  <a:gd name="T6" fmla="*/ 13 w 26"/>
                  <a:gd name="T7" fmla="*/ 0 h 165"/>
                  <a:gd name="T8" fmla="*/ 26 w 26"/>
                  <a:gd name="T9" fmla="*/ 13 h 165"/>
                  <a:gd name="T10" fmla="*/ 26 w 26"/>
                  <a:gd name="T11" fmla="*/ 152 h 165"/>
                  <a:gd name="T12" fmla="*/ 13 w 26"/>
                  <a:gd name="T13" fmla="*/ 165 h 165"/>
                </a:gdLst>
                <a:ahLst/>
                <a:cxnLst>
                  <a:cxn ang="0">
                    <a:pos x="T0" y="T1"/>
                  </a:cxn>
                  <a:cxn ang="0">
                    <a:pos x="T2" y="T3"/>
                  </a:cxn>
                  <a:cxn ang="0">
                    <a:pos x="T4" y="T5"/>
                  </a:cxn>
                  <a:cxn ang="0">
                    <a:pos x="T6" y="T7"/>
                  </a:cxn>
                  <a:cxn ang="0">
                    <a:pos x="T8" y="T9"/>
                  </a:cxn>
                  <a:cxn ang="0">
                    <a:pos x="T10" y="T11"/>
                  </a:cxn>
                  <a:cxn ang="0">
                    <a:pos x="T12" y="T13"/>
                  </a:cxn>
                </a:cxnLst>
                <a:rect l="0" t="0" r="r" b="b"/>
                <a:pathLst>
                  <a:path w="26" h="165">
                    <a:moveTo>
                      <a:pt x="13" y="165"/>
                    </a:moveTo>
                    <a:cubicBezTo>
                      <a:pt x="5" y="165"/>
                      <a:pt x="0" y="160"/>
                      <a:pt x="0" y="152"/>
                    </a:cubicBezTo>
                    <a:lnTo>
                      <a:pt x="0" y="13"/>
                    </a:lnTo>
                    <a:cubicBezTo>
                      <a:pt x="0" y="5"/>
                      <a:pt x="5" y="0"/>
                      <a:pt x="13" y="0"/>
                    </a:cubicBezTo>
                    <a:cubicBezTo>
                      <a:pt x="21" y="0"/>
                      <a:pt x="26" y="5"/>
                      <a:pt x="26" y="13"/>
                    </a:cubicBezTo>
                    <a:lnTo>
                      <a:pt x="26" y="152"/>
                    </a:lnTo>
                    <a:cubicBezTo>
                      <a:pt x="26" y="158"/>
                      <a:pt x="20" y="165"/>
                      <a:pt x="13" y="1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5C127144-B2BD-4295-A3FD-70066D695ACE}"/>
                  </a:ext>
                </a:extLst>
              </p:cNvPr>
              <p:cNvSpPr>
                <a:spLocks/>
              </p:cNvSpPr>
              <p:nvPr/>
            </p:nvSpPr>
            <p:spPr bwMode="auto">
              <a:xfrm>
                <a:off x="5063853" y="-6346923"/>
                <a:ext cx="131763" cy="825500"/>
              </a:xfrm>
              <a:custGeom>
                <a:avLst/>
                <a:gdLst>
                  <a:gd name="T0" fmla="*/ 13 w 27"/>
                  <a:gd name="T1" fmla="*/ 165 h 165"/>
                  <a:gd name="T2" fmla="*/ 0 w 27"/>
                  <a:gd name="T3" fmla="*/ 152 h 165"/>
                  <a:gd name="T4" fmla="*/ 0 w 27"/>
                  <a:gd name="T5" fmla="*/ 13 h 165"/>
                  <a:gd name="T6" fmla="*/ 13 w 27"/>
                  <a:gd name="T7" fmla="*/ 0 h 165"/>
                  <a:gd name="T8" fmla="*/ 27 w 27"/>
                  <a:gd name="T9" fmla="*/ 13 h 165"/>
                  <a:gd name="T10" fmla="*/ 27 w 27"/>
                  <a:gd name="T11" fmla="*/ 152 h 165"/>
                  <a:gd name="T12" fmla="*/ 13 w 27"/>
                  <a:gd name="T13" fmla="*/ 165 h 165"/>
                </a:gdLst>
                <a:ahLst/>
                <a:cxnLst>
                  <a:cxn ang="0">
                    <a:pos x="T0" y="T1"/>
                  </a:cxn>
                  <a:cxn ang="0">
                    <a:pos x="T2" y="T3"/>
                  </a:cxn>
                  <a:cxn ang="0">
                    <a:pos x="T4" y="T5"/>
                  </a:cxn>
                  <a:cxn ang="0">
                    <a:pos x="T6" y="T7"/>
                  </a:cxn>
                  <a:cxn ang="0">
                    <a:pos x="T8" y="T9"/>
                  </a:cxn>
                  <a:cxn ang="0">
                    <a:pos x="T10" y="T11"/>
                  </a:cxn>
                  <a:cxn ang="0">
                    <a:pos x="T12" y="T13"/>
                  </a:cxn>
                </a:cxnLst>
                <a:rect l="0" t="0" r="r" b="b"/>
                <a:pathLst>
                  <a:path w="27" h="165">
                    <a:moveTo>
                      <a:pt x="13" y="165"/>
                    </a:moveTo>
                    <a:cubicBezTo>
                      <a:pt x="5" y="165"/>
                      <a:pt x="0" y="160"/>
                      <a:pt x="0" y="152"/>
                    </a:cubicBezTo>
                    <a:lnTo>
                      <a:pt x="0" y="13"/>
                    </a:lnTo>
                    <a:cubicBezTo>
                      <a:pt x="0" y="5"/>
                      <a:pt x="5" y="0"/>
                      <a:pt x="13" y="0"/>
                    </a:cubicBezTo>
                    <a:cubicBezTo>
                      <a:pt x="21" y="0"/>
                      <a:pt x="27" y="5"/>
                      <a:pt x="27" y="13"/>
                    </a:cubicBezTo>
                    <a:lnTo>
                      <a:pt x="27" y="152"/>
                    </a:lnTo>
                    <a:cubicBezTo>
                      <a:pt x="27" y="158"/>
                      <a:pt x="20" y="165"/>
                      <a:pt x="13" y="1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4FEAFFCE-20A6-44CF-8302-7D11C08896FE}"/>
                  </a:ext>
                </a:extLst>
              </p:cNvPr>
              <p:cNvSpPr>
                <a:spLocks/>
              </p:cNvSpPr>
              <p:nvPr/>
            </p:nvSpPr>
            <p:spPr bwMode="auto">
              <a:xfrm>
                <a:off x="4378053" y="-4924523"/>
                <a:ext cx="3522663" cy="2066925"/>
              </a:xfrm>
              <a:custGeom>
                <a:avLst/>
                <a:gdLst>
                  <a:gd name="T0" fmla="*/ 644 w 715"/>
                  <a:gd name="T1" fmla="*/ 413 h 413"/>
                  <a:gd name="T2" fmla="*/ 71 w 715"/>
                  <a:gd name="T3" fmla="*/ 413 h 413"/>
                  <a:gd name="T4" fmla="*/ 0 w 715"/>
                  <a:gd name="T5" fmla="*/ 342 h 413"/>
                  <a:gd name="T6" fmla="*/ 0 w 715"/>
                  <a:gd name="T7" fmla="*/ 0 h 413"/>
                  <a:gd name="T8" fmla="*/ 715 w 715"/>
                  <a:gd name="T9" fmla="*/ 0 h 413"/>
                  <a:gd name="T10" fmla="*/ 715 w 715"/>
                  <a:gd name="T11" fmla="*/ 342 h 413"/>
                  <a:gd name="T12" fmla="*/ 644 w 715"/>
                  <a:gd name="T13" fmla="*/ 413 h 413"/>
                </a:gdLst>
                <a:ahLst/>
                <a:cxnLst>
                  <a:cxn ang="0">
                    <a:pos x="T0" y="T1"/>
                  </a:cxn>
                  <a:cxn ang="0">
                    <a:pos x="T2" y="T3"/>
                  </a:cxn>
                  <a:cxn ang="0">
                    <a:pos x="T4" y="T5"/>
                  </a:cxn>
                  <a:cxn ang="0">
                    <a:pos x="T6" y="T7"/>
                  </a:cxn>
                  <a:cxn ang="0">
                    <a:pos x="T8" y="T9"/>
                  </a:cxn>
                  <a:cxn ang="0">
                    <a:pos x="T10" y="T11"/>
                  </a:cxn>
                  <a:cxn ang="0">
                    <a:pos x="T12" y="T13"/>
                  </a:cxn>
                </a:cxnLst>
                <a:rect l="0" t="0" r="r" b="b"/>
                <a:pathLst>
                  <a:path w="715" h="413">
                    <a:moveTo>
                      <a:pt x="644" y="413"/>
                    </a:moveTo>
                    <a:lnTo>
                      <a:pt x="71" y="413"/>
                    </a:lnTo>
                    <a:cubicBezTo>
                      <a:pt x="32" y="413"/>
                      <a:pt x="0" y="381"/>
                      <a:pt x="0" y="342"/>
                    </a:cubicBezTo>
                    <a:lnTo>
                      <a:pt x="0" y="0"/>
                    </a:lnTo>
                    <a:lnTo>
                      <a:pt x="715" y="0"/>
                    </a:lnTo>
                    <a:lnTo>
                      <a:pt x="715" y="342"/>
                    </a:lnTo>
                    <a:cubicBezTo>
                      <a:pt x="715" y="381"/>
                      <a:pt x="683" y="413"/>
                      <a:pt x="644" y="413"/>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7" name="Multiplication Sign 16">
              <a:extLst>
                <a:ext uri="{FF2B5EF4-FFF2-40B4-BE49-F238E27FC236}">
                  <a16:creationId xmlns:a16="http://schemas.microsoft.com/office/drawing/2014/main" id="{73E8B539-8428-4090-8119-EEA316BFF3B4}"/>
                </a:ext>
              </a:extLst>
            </p:cNvPr>
            <p:cNvSpPr/>
            <p:nvPr/>
          </p:nvSpPr>
          <p:spPr bwMode="auto">
            <a:xfrm>
              <a:off x="602584" y="1700808"/>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01" name="Multiplication Sign 100">
              <a:extLst>
                <a:ext uri="{FF2B5EF4-FFF2-40B4-BE49-F238E27FC236}">
                  <a16:creationId xmlns:a16="http://schemas.microsoft.com/office/drawing/2014/main" id="{45AD5B13-C08E-43E4-83C7-0BA3CF4952DB}"/>
                </a:ext>
              </a:extLst>
            </p:cNvPr>
            <p:cNvSpPr/>
            <p:nvPr/>
          </p:nvSpPr>
          <p:spPr bwMode="auto">
            <a:xfrm>
              <a:off x="767408" y="1700808"/>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02" name="Multiplication Sign 101">
              <a:extLst>
                <a:ext uri="{FF2B5EF4-FFF2-40B4-BE49-F238E27FC236}">
                  <a16:creationId xmlns:a16="http://schemas.microsoft.com/office/drawing/2014/main" id="{C3D5BCBF-5607-424B-B006-E1FC8FF58908}"/>
                </a:ext>
              </a:extLst>
            </p:cNvPr>
            <p:cNvSpPr/>
            <p:nvPr/>
          </p:nvSpPr>
          <p:spPr bwMode="auto">
            <a:xfrm>
              <a:off x="945956" y="1700808"/>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03" name="Multiplication Sign 102">
              <a:extLst>
                <a:ext uri="{FF2B5EF4-FFF2-40B4-BE49-F238E27FC236}">
                  <a16:creationId xmlns:a16="http://schemas.microsoft.com/office/drawing/2014/main" id="{D4A6E608-762D-4E8F-81FB-A2675F1C6571}"/>
                </a:ext>
              </a:extLst>
            </p:cNvPr>
            <p:cNvSpPr/>
            <p:nvPr/>
          </p:nvSpPr>
          <p:spPr bwMode="auto">
            <a:xfrm>
              <a:off x="602584" y="1844824"/>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04" name="Multiplication Sign 103">
              <a:extLst>
                <a:ext uri="{FF2B5EF4-FFF2-40B4-BE49-F238E27FC236}">
                  <a16:creationId xmlns:a16="http://schemas.microsoft.com/office/drawing/2014/main" id="{57FBA9A3-D260-4188-97A8-A9E767CD3D53}"/>
                </a:ext>
              </a:extLst>
            </p:cNvPr>
            <p:cNvSpPr/>
            <p:nvPr/>
          </p:nvSpPr>
          <p:spPr bwMode="auto">
            <a:xfrm>
              <a:off x="767408" y="1844824"/>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05" name="Multiplication Sign 104">
              <a:extLst>
                <a:ext uri="{FF2B5EF4-FFF2-40B4-BE49-F238E27FC236}">
                  <a16:creationId xmlns:a16="http://schemas.microsoft.com/office/drawing/2014/main" id="{1B8A9281-162A-41BD-AD96-2A9F3E46E562}"/>
                </a:ext>
              </a:extLst>
            </p:cNvPr>
            <p:cNvSpPr/>
            <p:nvPr/>
          </p:nvSpPr>
          <p:spPr bwMode="auto">
            <a:xfrm>
              <a:off x="945956" y="1844824"/>
              <a:ext cx="144016" cy="144016"/>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grpSp>
        <p:nvGrpSpPr>
          <p:cNvPr id="6" name="Gruppe 5">
            <a:extLst>
              <a:ext uri="{FF2B5EF4-FFF2-40B4-BE49-F238E27FC236}">
                <a16:creationId xmlns:a16="http://schemas.microsoft.com/office/drawing/2014/main" id="{96A007D4-C261-4043-A853-B0C7B0BB473B}"/>
              </a:ext>
            </a:extLst>
          </p:cNvPr>
          <p:cNvGrpSpPr/>
          <p:nvPr/>
        </p:nvGrpSpPr>
        <p:grpSpPr>
          <a:xfrm>
            <a:off x="335360" y="3208933"/>
            <a:ext cx="5309644" cy="1008112"/>
            <a:chOff x="335360" y="3208933"/>
            <a:chExt cx="5309644" cy="1008112"/>
          </a:xfrm>
        </p:grpSpPr>
        <p:sp>
          <p:nvSpPr>
            <p:cNvPr id="58" name="Oval 57">
              <a:extLst>
                <a:ext uri="{FF2B5EF4-FFF2-40B4-BE49-F238E27FC236}">
                  <a16:creationId xmlns:a16="http://schemas.microsoft.com/office/drawing/2014/main" id="{E2305286-4712-4E52-B061-39CDA660D405}"/>
                </a:ext>
              </a:extLst>
            </p:cNvPr>
            <p:cNvSpPr/>
            <p:nvPr/>
          </p:nvSpPr>
          <p:spPr bwMode="auto">
            <a:xfrm>
              <a:off x="335360" y="3208933"/>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60" name="Title 1">
              <a:extLst>
                <a:ext uri="{FF2B5EF4-FFF2-40B4-BE49-F238E27FC236}">
                  <a16:creationId xmlns:a16="http://schemas.microsoft.com/office/drawing/2014/main" id="{0C67B956-4C0A-4F0B-AC62-D3C461B62BEC}"/>
                </a:ext>
              </a:extLst>
            </p:cNvPr>
            <p:cNvSpPr txBox="1">
              <a:spLocks/>
            </p:cNvSpPr>
            <p:nvPr/>
          </p:nvSpPr>
          <p:spPr bwMode="auto">
            <a:xfrm>
              <a:off x="1415479" y="3356992"/>
              <a:ext cx="4229525"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Management appoints chairman</a:t>
              </a:r>
              <a:br>
                <a:rPr lang="en-US" sz="2400" kern="0">
                  <a:solidFill>
                    <a:srgbClr val="666D7A"/>
                  </a:solidFill>
                  <a:latin typeface="+mn-lt"/>
                </a:rPr>
              </a:br>
              <a:r>
                <a:rPr lang="en-US" sz="2400" kern="0">
                  <a:solidFill>
                    <a:srgbClr val="666D7A"/>
                  </a:solidFill>
                  <a:latin typeface="+mn-lt"/>
                </a:rPr>
                <a:t>Employees Vice Chairman</a:t>
              </a:r>
              <a:endParaRPr lang="da-DK" sz="2400" kern="0" dirty="0">
                <a:solidFill>
                  <a:srgbClr val="666D7A"/>
                </a:solidFill>
                <a:latin typeface="+mn-lt"/>
              </a:endParaRPr>
            </a:p>
          </p:txBody>
        </p:sp>
        <p:grpSp>
          <p:nvGrpSpPr>
            <p:cNvPr id="106" name="Group 105">
              <a:extLst>
                <a:ext uri="{FF2B5EF4-FFF2-40B4-BE49-F238E27FC236}">
                  <a16:creationId xmlns:a16="http://schemas.microsoft.com/office/drawing/2014/main" id="{2ABE7758-9711-4C2F-9C29-6E2F9B9A0387}"/>
                </a:ext>
              </a:extLst>
            </p:cNvPr>
            <p:cNvGrpSpPr/>
            <p:nvPr/>
          </p:nvGrpSpPr>
          <p:grpSpPr>
            <a:xfrm>
              <a:off x="891897" y="3512438"/>
              <a:ext cx="256043" cy="603504"/>
              <a:chOff x="8177088" y="2125712"/>
              <a:chExt cx="1009650" cy="2379802"/>
            </a:xfrm>
            <a:solidFill>
              <a:schemeClr val="bg1"/>
            </a:solidFill>
          </p:grpSpPr>
          <p:sp>
            <p:nvSpPr>
              <p:cNvPr id="107" name="Freeform: Shape 106">
                <a:extLst>
                  <a:ext uri="{FF2B5EF4-FFF2-40B4-BE49-F238E27FC236}">
                    <a16:creationId xmlns:a16="http://schemas.microsoft.com/office/drawing/2014/main" id="{F606AC9C-1ED7-4A4E-A54C-7AFE55EF8B95}"/>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65D43101-7D17-49E9-8A3B-EC5CF3712638}"/>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EC381F0-63A1-4B39-9D90-57063F5F467E}"/>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D8F8FF5C-FD03-427F-AECF-E4C83A75AD29}"/>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grpFill/>
              <a:ln w="9525" cap="flat">
                <a:noFill/>
                <a:prstDash val="solid"/>
                <a:miter/>
              </a:ln>
            </p:spPr>
            <p:txBody>
              <a:bodyPr rtlCol="0" anchor="ctr"/>
              <a:lstStyle/>
              <a:p>
                <a:endParaRPr lang="en-US"/>
              </a:p>
            </p:txBody>
          </p:sp>
        </p:grpSp>
        <p:grpSp>
          <p:nvGrpSpPr>
            <p:cNvPr id="111" name="Group 110">
              <a:extLst>
                <a:ext uri="{FF2B5EF4-FFF2-40B4-BE49-F238E27FC236}">
                  <a16:creationId xmlns:a16="http://schemas.microsoft.com/office/drawing/2014/main" id="{440B8327-B2FD-4DF1-9429-C2EE80E60E99}"/>
                </a:ext>
              </a:extLst>
            </p:cNvPr>
            <p:cNvGrpSpPr/>
            <p:nvPr/>
          </p:nvGrpSpPr>
          <p:grpSpPr>
            <a:xfrm>
              <a:off x="508519" y="3323084"/>
              <a:ext cx="256043" cy="585198"/>
              <a:chOff x="10625360" y="1477640"/>
              <a:chExt cx="990600" cy="2264074"/>
            </a:xfrm>
            <a:solidFill>
              <a:schemeClr val="bg1"/>
            </a:solidFill>
          </p:grpSpPr>
          <p:sp>
            <p:nvSpPr>
              <p:cNvPr id="112" name="Freeform: Shape 111">
                <a:extLst>
                  <a:ext uri="{FF2B5EF4-FFF2-40B4-BE49-F238E27FC236}">
                    <a16:creationId xmlns:a16="http://schemas.microsoft.com/office/drawing/2014/main" id="{25C311C9-EBBE-4A0E-BD19-E7944AFF65FD}"/>
                  </a:ext>
                </a:extLst>
              </p:cNvPr>
              <p:cNvSpPr/>
              <p:nvPr/>
            </p:nvSpPr>
            <p:spPr>
              <a:xfrm>
                <a:off x="10625360" y="1960539"/>
                <a:ext cx="990600" cy="1781175"/>
              </a:xfrm>
              <a:custGeom>
                <a:avLst/>
                <a:gdLst>
                  <a:gd name="connsiteX0" fmla="*/ 991734 w 990600"/>
                  <a:gd name="connsiteY0" fmla="*/ 1360408 h 1781175"/>
                  <a:gd name="connsiteX1" fmla="*/ 991734 w 990600"/>
                  <a:gd name="connsiteY1" fmla="*/ 973055 h 1781175"/>
                  <a:gd name="connsiteX2" fmla="*/ 910761 w 990600"/>
                  <a:gd name="connsiteY2" fmla="*/ 973055 h 1781175"/>
                  <a:gd name="connsiteX3" fmla="*/ 910761 w 990600"/>
                  <a:gd name="connsiteY3" fmla="*/ 911562 h 1781175"/>
                  <a:gd name="connsiteX4" fmla="*/ 954205 w 990600"/>
                  <a:gd name="connsiteY4" fmla="*/ 847211 h 1781175"/>
                  <a:gd name="connsiteX5" fmla="*/ 959834 w 990600"/>
                  <a:gd name="connsiteY5" fmla="*/ 664731 h 1781175"/>
                  <a:gd name="connsiteX6" fmla="*/ 850897 w 990600"/>
                  <a:gd name="connsiteY6" fmla="*/ 122472 h 1781175"/>
                  <a:gd name="connsiteX7" fmla="*/ 749179 w 990600"/>
                  <a:gd name="connsiteY7" fmla="*/ 27642 h 1781175"/>
                  <a:gd name="connsiteX8" fmla="*/ 671541 w 990600"/>
                  <a:gd name="connsiteY8" fmla="*/ 7344 h 1781175"/>
                  <a:gd name="connsiteX9" fmla="*/ 667522 w 990600"/>
                  <a:gd name="connsiteY9" fmla="*/ 7144 h 1781175"/>
                  <a:gd name="connsiteX10" fmla="*/ 299523 w 990600"/>
                  <a:gd name="connsiteY10" fmla="*/ 7144 h 1781175"/>
                  <a:gd name="connsiteX11" fmla="*/ 295304 w 990600"/>
                  <a:gd name="connsiteY11" fmla="*/ 7353 h 1781175"/>
                  <a:gd name="connsiteX12" fmla="*/ 217789 w 990600"/>
                  <a:gd name="connsiteY12" fmla="*/ 27642 h 1781175"/>
                  <a:gd name="connsiteX13" fmla="*/ 72666 w 990600"/>
                  <a:gd name="connsiteY13" fmla="*/ 207112 h 1781175"/>
                  <a:gd name="connsiteX14" fmla="*/ 7144 w 990600"/>
                  <a:gd name="connsiteY14" fmla="*/ 664740 h 1781175"/>
                  <a:gd name="connsiteX15" fmla="*/ 12840 w 990600"/>
                  <a:gd name="connsiteY15" fmla="*/ 847239 h 1781175"/>
                  <a:gd name="connsiteX16" fmla="*/ 88859 w 990600"/>
                  <a:gd name="connsiteY16" fmla="*/ 918972 h 1781175"/>
                  <a:gd name="connsiteX17" fmla="*/ 93383 w 990600"/>
                  <a:gd name="connsiteY17" fmla="*/ 918839 h 1781175"/>
                  <a:gd name="connsiteX18" fmla="*/ 164992 w 990600"/>
                  <a:gd name="connsiteY18" fmla="*/ 838305 h 1781175"/>
                  <a:gd name="connsiteX19" fmla="*/ 159582 w 990600"/>
                  <a:gd name="connsiteY19" fmla="*/ 664731 h 1781175"/>
                  <a:gd name="connsiteX20" fmla="*/ 225933 w 990600"/>
                  <a:gd name="connsiteY20" fmla="*/ 236791 h 1781175"/>
                  <a:gd name="connsiteX21" fmla="*/ 225933 w 990600"/>
                  <a:gd name="connsiteY21" fmla="*/ 1665637 h 1781175"/>
                  <a:gd name="connsiteX22" fmla="*/ 343691 w 990600"/>
                  <a:gd name="connsiteY22" fmla="*/ 1783394 h 1781175"/>
                  <a:gd name="connsiteX23" fmla="*/ 461467 w 990600"/>
                  <a:gd name="connsiteY23" fmla="*/ 1665637 h 1781175"/>
                  <a:gd name="connsiteX24" fmla="*/ 461467 w 990600"/>
                  <a:gd name="connsiteY24" fmla="*/ 805805 h 1781175"/>
                  <a:gd name="connsiteX25" fmla="*/ 505616 w 990600"/>
                  <a:gd name="connsiteY25" fmla="*/ 805805 h 1781175"/>
                  <a:gd name="connsiteX26" fmla="*/ 505616 w 990600"/>
                  <a:gd name="connsiteY26" fmla="*/ 1665637 h 1781175"/>
                  <a:gd name="connsiteX27" fmla="*/ 623373 w 990600"/>
                  <a:gd name="connsiteY27" fmla="*/ 1783394 h 1781175"/>
                  <a:gd name="connsiteX28" fmla="*/ 741150 w 990600"/>
                  <a:gd name="connsiteY28" fmla="*/ 1665637 h 1781175"/>
                  <a:gd name="connsiteX29" fmla="*/ 741150 w 990600"/>
                  <a:gd name="connsiteY29" fmla="*/ 237334 h 1781175"/>
                  <a:gd name="connsiteX30" fmla="*/ 758076 w 990600"/>
                  <a:gd name="connsiteY30" fmla="*/ 277644 h 1781175"/>
                  <a:gd name="connsiteX31" fmla="*/ 807415 w 990600"/>
                  <a:gd name="connsiteY31" fmla="*/ 664731 h 1781175"/>
                  <a:gd name="connsiteX32" fmla="*/ 802053 w 990600"/>
                  <a:gd name="connsiteY32" fmla="*/ 838333 h 1781175"/>
                  <a:gd name="connsiteX33" fmla="*/ 859984 w 990600"/>
                  <a:gd name="connsiteY33" fmla="*/ 916734 h 1781175"/>
                  <a:gd name="connsiteX34" fmla="*/ 859984 w 990600"/>
                  <a:gd name="connsiteY34" fmla="*/ 973055 h 1781175"/>
                  <a:gd name="connsiteX35" fmla="*/ 790137 w 990600"/>
                  <a:gd name="connsiteY35" fmla="*/ 973055 h 1781175"/>
                  <a:gd name="connsiteX36" fmla="*/ 790137 w 990600"/>
                  <a:gd name="connsiteY36" fmla="*/ 1360408 h 1781175"/>
                  <a:gd name="connsiteX37" fmla="*/ 447313 w 990600"/>
                  <a:gd name="connsiteY37" fmla="*/ 85096 h 1781175"/>
                  <a:gd name="connsiteX38" fmla="*/ 483518 w 990600"/>
                  <a:gd name="connsiteY38" fmla="*/ 85096 h 1781175"/>
                  <a:gd name="connsiteX39" fmla="*/ 519703 w 990600"/>
                  <a:gd name="connsiteY39" fmla="*/ 85096 h 1781175"/>
                  <a:gd name="connsiteX40" fmla="*/ 537801 w 990600"/>
                  <a:gd name="connsiteY40" fmla="*/ 156534 h 1781175"/>
                  <a:gd name="connsiteX41" fmla="*/ 535048 w 990600"/>
                  <a:gd name="connsiteY41" fmla="*/ 160877 h 1781175"/>
                  <a:gd name="connsiteX42" fmla="*/ 483499 w 990600"/>
                  <a:gd name="connsiteY42" fmla="*/ 179565 h 1781175"/>
                  <a:gd name="connsiteX43" fmla="*/ 431997 w 990600"/>
                  <a:gd name="connsiteY43" fmla="*/ 160915 h 1781175"/>
                  <a:gd name="connsiteX44" fmla="*/ 429216 w 990600"/>
                  <a:gd name="connsiteY44" fmla="*/ 156534 h 1781175"/>
                  <a:gd name="connsiteX45" fmla="*/ 483518 w 990600"/>
                  <a:gd name="connsiteY45" fmla="*/ 699459 h 1781175"/>
                  <a:gd name="connsiteX46" fmla="*/ 393030 w 990600"/>
                  <a:gd name="connsiteY46" fmla="*/ 585159 h 1781175"/>
                  <a:gd name="connsiteX47" fmla="*/ 445151 w 990600"/>
                  <a:gd name="connsiteY47" fmla="*/ 201101 h 1781175"/>
                  <a:gd name="connsiteX48" fmla="*/ 483499 w 990600"/>
                  <a:gd name="connsiteY48" fmla="*/ 208140 h 1781175"/>
                  <a:gd name="connsiteX49" fmla="*/ 483518 w 990600"/>
                  <a:gd name="connsiteY49" fmla="*/ 208140 h 1781175"/>
                  <a:gd name="connsiteX50" fmla="*/ 483575 w 990600"/>
                  <a:gd name="connsiteY50" fmla="*/ 208140 h 1781175"/>
                  <a:gd name="connsiteX51" fmla="*/ 521875 w 990600"/>
                  <a:gd name="connsiteY51" fmla="*/ 201092 h 1781175"/>
                  <a:gd name="connsiteX52" fmla="*/ 574015 w 990600"/>
                  <a:gd name="connsiteY52" fmla="*/ 585159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90600" h="1781175">
                    <a:moveTo>
                      <a:pt x="991734" y="1360408"/>
                    </a:moveTo>
                    <a:lnTo>
                      <a:pt x="991734" y="973055"/>
                    </a:lnTo>
                    <a:lnTo>
                      <a:pt x="910761" y="973055"/>
                    </a:lnTo>
                    <a:lnTo>
                      <a:pt x="910761" y="911562"/>
                    </a:lnTo>
                    <a:cubicBezTo>
                      <a:pt x="935060" y="900008"/>
                      <a:pt x="952510" y="875976"/>
                      <a:pt x="954205" y="847211"/>
                    </a:cubicBezTo>
                    <a:cubicBezTo>
                      <a:pt x="958025" y="781145"/>
                      <a:pt x="959806" y="720519"/>
                      <a:pt x="959834" y="664731"/>
                    </a:cubicBezTo>
                    <a:cubicBezTo>
                      <a:pt x="959425" y="377238"/>
                      <a:pt x="913533" y="218142"/>
                      <a:pt x="850897" y="122472"/>
                    </a:cubicBezTo>
                    <a:cubicBezTo>
                      <a:pt x="819607" y="74981"/>
                      <a:pt x="783012" y="44520"/>
                      <a:pt x="749179" y="27642"/>
                    </a:cubicBezTo>
                    <a:cubicBezTo>
                      <a:pt x="717032" y="11430"/>
                      <a:pt x="688753" y="7630"/>
                      <a:pt x="671541" y="7344"/>
                    </a:cubicBezTo>
                    <a:cubicBezTo>
                      <a:pt x="670198" y="7268"/>
                      <a:pt x="668884" y="7144"/>
                      <a:pt x="667522" y="7144"/>
                    </a:cubicBezTo>
                    <a:lnTo>
                      <a:pt x="299523" y="7144"/>
                    </a:lnTo>
                    <a:cubicBezTo>
                      <a:pt x="298104" y="7144"/>
                      <a:pt x="296704" y="7277"/>
                      <a:pt x="295304" y="7353"/>
                    </a:cubicBezTo>
                    <a:cubicBezTo>
                      <a:pt x="278063" y="7649"/>
                      <a:pt x="249850" y="11478"/>
                      <a:pt x="217789" y="27642"/>
                    </a:cubicBezTo>
                    <a:cubicBezTo>
                      <a:pt x="166554" y="53054"/>
                      <a:pt x="111319" y="108614"/>
                      <a:pt x="72666" y="207112"/>
                    </a:cubicBezTo>
                    <a:cubicBezTo>
                      <a:pt x="33538" y="305953"/>
                      <a:pt x="7277" y="448913"/>
                      <a:pt x="7144" y="664740"/>
                    </a:cubicBezTo>
                    <a:cubicBezTo>
                      <a:pt x="7163" y="720519"/>
                      <a:pt x="8944" y="781183"/>
                      <a:pt x="12840" y="847239"/>
                    </a:cubicBezTo>
                    <a:cubicBezTo>
                      <a:pt x="15211" y="887740"/>
                      <a:pt x="48787" y="918972"/>
                      <a:pt x="88859" y="918972"/>
                    </a:cubicBezTo>
                    <a:cubicBezTo>
                      <a:pt x="90354" y="918972"/>
                      <a:pt x="91859" y="918924"/>
                      <a:pt x="93383" y="918839"/>
                    </a:cubicBezTo>
                    <a:cubicBezTo>
                      <a:pt x="135388" y="916353"/>
                      <a:pt x="167440" y="880310"/>
                      <a:pt x="164992" y="838305"/>
                    </a:cubicBezTo>
                    <a:cubicBezTo>
                      <a:pt x="161258" y="774945"/>
                      <a:pt x="159563" y="717261"/>
                      <a:pt x="159582" y="664731"/>
                    </a:cubicBezTo>
                    <a:cubicBezTo>
                      <a:pt x="159239" y="433988"/>
                      <a:pt x="192891" y="304400"/>
                      <a:pt x="225933" y="236791"/>
                    </a:cubicBezTo>
                    <a:lnTo>
                      <a:pt x="225933" y="1665637"/>
                    </a:lnTo>
                    <a:cubicBezTo>
                      <a:pt x="225933" y="1730692"/>
                      <a:pt x="278673" y="1783394"/>
                      <a:pt x="343691" y="1783394"/>
                    </a:cubicBezTo>
                    <a:cubicBezTo>
                      <a:pt x="408727" y="1783394"/>
                      <a:pt x="461467" y="1730692"/>
                      <a:pt x="461467" y="1665637"/>
                    </a:cubicBezTo>
                    <a:lnTo>
                      <a:pt x="461467" y="805805"/>
                    </a:lnTo>
                    <a:lnTo>
                      <a:pt x="505616" y="805805"/>
                    </a:lnTo>
                    <a:lnTo>
                      <a:pt x="505616" y="1665637"/>
                    </a:lnTo>
                    <a:cubicBezTo>
                      <a:pt x="505616" y="1730692"/>
                      <a:pt x="558356" y="1783394"/>
                      <a:pt x="623373" y="1783394"/>
                    </a:cubicBezTo>
                    <a:cubicBezTo>
                      <a:pt x="688410" y="1783394"/>
                      <a:pt x="741150" y="1730692"/>
                      <a:pt x="741150" y="1665637"/>
                    </a:cubicBezTo>
                    <a:lnTo>
                      <a:pt x="741150" y="237334"/>
                    </a:lnTo>
                    <a:cubicBezTo>
                      <a:pt x="746789" y="248907"/>
                      <a:pt x="752466" y="262176"/>
                      <a:pt x="758076" y="277644"/>
                    </a:cubicBezTo>
                    <a:cubicBezTo>
                      <a:pt x="784936" y="352073"/>
                      <a:pt x="807501" y="474164"/>
                      <a:pt x="807415" y="664731"/>
                    </a:cubicBezTo>
                    <a:cubicBezTo>
                      <a:pt x="807444" y="717271"/>
                      <a:pt x="805748" y="774964"/>
                      <a:pt x="802053" y="838333"/>
                    </a:cubicBezTo>
                    <a:cubicBezTo>
                      <a:pt x="799871" y="875633"/>
                      <a:pt x="824932" y="908171"/>
                      <a:pt x="859984" y="916734"/>
                    </a:cubicBezTo>
                    <a:lnTo>
                      <a:pt x="859984" y="973055"/>
                    </a:lnTo>
                    <a:lnTo>
                      <a:pt x="790137" y="973055"/>
                    </a:lnTo>
                    <a:lnTo>
                      <a:pt x="790137" y="1360408"/>
                    </a:lnTo>
                    <a:close/>
                    <a:moveTo>
                      <a:pt x="447313" y="85096"/>
                    </a:moveTo>
                    <a:lnTo>
                      <a:pt x="483518" y="85096"/>
                    </a:lnTo>
                    <a:lnTo>
                      <a:pt x="519703" y="85096"/>
                    </a:lnTo>
                    <a:lnTo>
                      <a:pt x="537801" y="156534"/>
                    </a:lnTo>
                    <a:lnTo>
                      <a:pt x="535048" y="160877"/>
                    </a:lnTo>
                    <a:cubicBezTo>
                      <a:pt x="520141" y="173317"/>
                      <a:pt x="501872" y="179546"/>
                      <a:pt x="483499" y="179565"/>
                    </a:cubicBezTo>
                    <a:cubicBezTo>
                      <a:pt x="465134" y="179546"/>
                      <a:pt x="446894" y="173326"/>
                      <a:pt x="431997" y="160915"/>
                    </a:cubicBezTo>
                    <a:lnTo>
                      <a:pt x="429216" y="156534"/>
                    </a:lnTo>
                    <a:close/>
                    <a:moveTo>
                      <a:pt x="483518" y="699459"/>
                    </a:moveTo>
                    <a:lnTo>
                      <a:pt x="393030" y="585159"/>
                    </a:lnTo>
                    <a:lnTo>
                      <a:pt x="445151" y="201101"/>
                    </a:lnTo>
                    <a:cubicBezTo>
                      <a:pt x="457505" y="205730"/>
                      <a:pt x="470506" y="208150"/>
                      <a:pt x="483499" y="208140"/>
                    </a:cubicBezTo>
                    <a:lnTo>
                      <a:pt x="483518" y="208140"/>
                    </a:lnTo>
                    <a:cubicBezTo>
                      <a:pt x="483518" y="208140"/>
                      <a:pt x="483556" y="208140"/>
                      <a:pt x="483575" y="208140"/>
                    </a:cubicBezTo>
                    <a:cubicBezTo>
                      <a:pt x="496557" y="208140"/>
                      <a:pt x="509540" y="205721"/>
                      <a:pt x="521875" y="201092"/>
                    </a:cubicBezTo>
                    <a:lnTo>
                      <a:pt x="574015" y="585159"/>
                    </a:lnTo>
                    <a:close/>
                  </a:path>
                </a:pathLst>
              </a:custGeom>
              <a:grpFill/>
              <a:ln w="9525" cap="flat">
                <a:noFill/>
                <a:prstDash val="solid"/>
                <a:miter/>
              </a:ln>
            </p:spPr>
            <p:txBody>
              <a:bodyPr rtlCol="0" anchor="ctr"/>
              <a:lstStyle/>
              <a:p>
                <a:endParaRPr lang="en-US">
                  <a:solidFill>
                    <a:srgbClr val="000000"/>
                  </a:solidFill>
                </a:endParaRPr>
              </a:p>
            </p:txBody>
          </p:sp>
          <p:sp>
            <p:nvSpPr>
              <p:cNvPr id="113" name="Freeform: Shape 112">
                <a:extLst>
                  <a:ext uri="{FF2B5EF4-FFF2-40B4-BE49-F238E27FC236}">
                    <a16:creationId xmlns:a16="http://schemas.microsoft.com/office/drawing/2014/main" id="{9D6AC62D-8C51-4782-9F6A-15963ACB5E2F}"/>
                  </a:ext>
                </a:extLst>
              </p:cNvPr>
              <p:cNvSpPr/>
              <p:nvPr/>
            </p:nvSpPr>
            <p:spPr>
              <a:xfrm>
                <a:off x="10887422" y="1477640"/>
                <a:ext cx="438150" cy="438150"/>
              </a:xfrm>
              <a:custGeom>
                <a:avLst/>
                <a:gdLst>
                  <a:gd name="connsiteX0" fmla="*/ 435769 w 438150"/>
                  <a:gd name="connsiteY0" fmla="*/ 221456 h 438150"/>
                  <a:gd name="connsiteX1" fmla="*/ 221456 w 438150"/>
                  <a:gd name="connsiteY1" fmla="*/ 435769 h 438150"/>
                  <a:gd name="connsiteX2" fmla="*/ 7144 w 438150"/>
                  <a:gd name="connsiteY2" fmla="*/ 221456 h 438150"/>
                  <a:gd name="connsiteX3" fmla="*/ 221456 w 438150"/>
                  <a:gd name="connsiteY3" fmla="*/ 7144 h 438150"/>
                  <a:gd name="connsiteX4" fmla="*/ 435769 w 438150"/>
                  <a:gd name="connsiteY4" fmla="*/ 221456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5769" y="221456"/>
                    </a:moveTo>
                    <a:cubicBezTo>
                      <a:pt x="435769" y="339818"/>
                      <a:pt x="339818" y="435769"/>
                      <a:pt x="221456" y="435769"/>
                    </a:cubicBezTo>
                    <a:cubicBezTo>
                      <a:pt x="103095" y="435769"/>
                      <a:pt x="7144" y="339818"/>
                      <a:pt x="7144" y="221456"/>
                    </a:cubicBezTo>
                    <a:cubicBezTo>
                      <a:pt x="7144" y="103095"/>
                      <a:pt x="103095" y="7144"/>
                      <a:pt x="221456" y="7144"/>
                    </a:cubicBezTo>
                    <a:cubicBezTo>
                      <a:pt x="339818" y="7144"/>
                      <a:pt x="435769" y="103095"/>
                      <a:pt x="435769" y="221456"/>
                    </a:cubicBezTo>
                    <a:close/>
                  </a:path>
                </a:pathLst>
              </a:custGeom>
              <a:grpFill/>
              <a:ln w="9525" cap="flat">
                <a:noFill/>
                <a:prstDash val="solid"/>
                <a:miter/>
              </a:ln>
            </p:spPr>
            <p:txBody>
              <a:bodyPr rtlCol="0" anchor="ctr"/>
              <a:lstStyle/>
              <a:p>
                <a:endParaRPr lang="en-US">
                  <a:solidFill>
                    <a:srgbClr val="000000"/>
                  </a:solidFill>
                </a:endParaRPr>
              </a:p>
            </p:txBody>
          </p:sp>
        </p:grpSp>
        <p:sp>
          <p:nvSpPr>
            <p:cNvPr id="18" name="Rectangle 17">
              <a:extLst>
                <a:ext uri="{FF2B5EF4-FFF2-40B4-BE49-F238E27FC236}">
                  <a16:creationId xmlns:a16="http://schemas.microsoft.com/office/drawing/2014/main" id="{F0ABBD3F-EE33-4F7A-BC01-CA1F60575773}"/>
                </a:ext>
              </a:extLst>
            </p:cNvPr>
            <p:cNvSpPr/>
            <p:nvPr/>
          </p:nvSpPr>
          <p:spPr bwMode="auto">
            <a:xfrm rot="785973">
              <a:off x="818666" y="3306628"/>
              <a:ext cx="51023" cy="8204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grpSp>
        <p:nvGrpSpPr>
          <p:cNvPr id="7" name="Gruppe 6">
            <a:extLst>
              <a:ext uri="{FF2B5EF4-FFF2-40B4-BE49-F238E27FC236}">
                <a16:creationId xmlns:a16="http://schemas.microsoft.com/office/drawing/2014/main" id="{FD0D569C-7CAD-46C5-9F6B-0B78A5387EE3}"/>
              </a:ext>
            </a:extLst>
          </p:cNvPr>
          <p:cNvGrpSpPr/>
          <p:nvPr/>
        </p:nvGrpSpPr>
        <p:grpSpPr>
          <a:xfrm>
            <a:off x="335360" y="5038193"/>
            <a:ext cx="5472608" cy="1008112"/>
            <a:chOff x="335360" y="5038193"/>
            <a:chExt cx="5472608" cy="1008112"/>
          </a:xfrm>
        </p:grpSpPr>
        <p:sp>
          <p:nvSpPr>
            <p:cNvPr id="84" name="Oval 83">
              <a:extLst>
                <a:ext uri="{FF2B5EF4-FFF2-40B4-BE49-F238E27FC236}">
                  <a16:creationId xmlns:a16="http://schemas.microsoft.com/office/drawing/2014/main" id="{09322363-724B-4475-995E-70FAB5E325D0}"/>
                </a:ext>
              </a:extLst>
            </p:cNvPr>
            <p:cNvSpPr/>
            <p:nvPr/>
          </p:nvSpPr>
          <p:spPr bwMode="auto">
            <a:xfrm>
              <a:off x="335360" y="5038193"/>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85" name="Title 1">
              <a:extLst>
                <a:ext uri="{FF2B5EF4-FFF2-40B4-BE49-F238E27FC236}">
                  <a16:creationId xmlns:a16="http://schemas.microsoft.com/office/drawing/2014/main" id="{98DB7B79-746E-4E58-BFE5-4DEA4AE3B42A}"/>
                </a:ext>
              </a:extLst>
            </p:cNvPr>
            <p:cNvSpPr txBox="1">
              <a:spLocks/>
            </p:cNvSpPr>
            <p:nvPr/>
          </p:nvSpPr>
          <p:spPr bwMode="auto">
            <a:xfrm>
              <a:off x="1415480" y="5229200"/>
              <a:ext cx="4392488"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A secretary is appointed jointly</a:t>
              </a:r>
              <a:endParaRPr lang="da-DK" sz="2400" kern="0" dirty="0">
                <a:solidFill>
                  <a:srgbClr val="666D7A"/>
                </a:solidFill>
                <a:latin typeface="+mn-lt"/>
              </a:endParaRPr>
            </a:p>
          </p:txBody>
        </p:sp>
        <p:grpSp>
          <p:nvGrpSpPr>
            <p:cNvPr id="116" name="Group 115">
              <a:extLst>
                <a:ext uri="{FF2B5EF4-FFF2-40B4-BE49-F238E27FC236}">
                  <a16:creationId xmlns:a16="http://schemas.microsoft.com/office/drawing/2014/main" id="{3C42FF4A-5745-4691-8C82-575BE8786720}"/>
                </a:ext>
              </a:extLst>
            </p:cNvPr>
            <p:cNvGrpSpPr/>
            <p:nvPr/>
          </p:nvGrpSpPr>
          <p:grpSpPr>
            <a:xfrm>
              <a:off x="533886" y="5187804"/>
              <a:ext cx="655880" cy="623915"/>
              <a:chOff x="546586" y="4936370"/>
              <a:chExt cx="655880" cy="623915"/>
            </a:xfrm>
            <a:solidFill>
              <a:schemeClr val="bg1"/>
            </a:solidFill>
          </p:grpSpPr>
          <p:sp>
            <p:nvSpPr>
              <p:cNvPr id="24" name="Freeform: Shape 23">
                <a:extLst>
                  <a:ext uri="{FF2B5EF4-FFF2-40B4-BE49-F238E27FC236}">
                    <a16:creationId xmlns:a16="http://schemas.microsoft.com/office/drawing/2014/main" id="{823F0E0C-3F70-4AE4-A203-027D636BECDF}"/>
                  </a:ext>
                </a:extLst>
              </p:cNvPr>
              <p:cNvSpPr/>
              <p:nvPr/>
            </p:nvSpPr>
            <p:spPr>
              <a:xfrm>
                <a:off x="760067" y="4936370"/>
                <a:ext cx="101505" cy="101505"/>
              </a:xfrm>
              <a:custGeom>
                <a:avLst/>
                <a:gdLst>
                  <a:gd name="connsiteX0" fmla="*/ 103195 w 101505"/>
                  <a:gd name="connsiteY0" fmla="*/ 54387 h 101505"/>
                  <a:gd name="connsiteX1" fmla="*/ 53997 w 101505"/>
                  <a:gd name="connsiteY1" fmla="*/ 103976 h 101505"/>
                  <a:gd name="connsiteX2" fmla="*/ 4798 w 101505"/>
                  <a:gd name="connsiteY2" fmla="*/ 54387 h 101505"/>
                  <a:gd name="connsiteX3" fmla="*/ 53997 w 101505"/>
                  <a:gd name="connsiteY3" fmla="*/ 4798 h 101505"/>
                  <a:gd name="connsiteX4" fmla="*/ 103195 w 101505"/>
                  <a:gd name="connsiteY4" fmla="*/ 54387 h 101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05" h="101505">
                    <a:moveTo>
                      <a:pt x="103195" y="54387"/>
                    </a:moveTo>
                    <a:cubicBezTo>
                      <a:pt x="103195" y="81774"/>
                      <a:pt x="81168" y="103976"/>
                      <a:pt x="53997" y="103976"/>
                    </a:cubicBezTo>
                    <a:cubicBezTo>
                      <a:pt x="26825" y="103976"/>
                      <a:pt x="4798" y="81774"/>
                      <a:pt x="4798" y="54387"/>
                    </a:cubicBezTo>
                    <a:cubicBezTo>
                      <a:pt x="4798" y="27000"/>
                      <a:pt x="26825" y="4798"/>
                      <a:pt x="53997" y="4798"/>
                    </a:cubicBezTo>
                    <a:cubicBezTo>
                      <a:pt x="81168" y="4798"/>
                      <a:pt x="103195" y="27000"/>
                      <a:pt x="103195" y="54387"/>
                    </a:cubicBezTo>
                    <a:close/>
                  </a:path>
                </a:pathLst>
              </a:custGeom>
              <a:grpFill/>
              <a:ln w="780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36A495B9-94A9-4988-8D6C-8E1480BE3CC1}"/>
                  </a:ext>
                </a:extLst>
              </p:cNvPr>
              <p:cNvSpPr/>
              <p:nvPr/>
            </p:nvSpPr>
            <p:spPr>
              <a:xfrm>
                <a:off x="980755" y="5183286"/>
                <a:ext cx="171778" cy="23424"/>
              </a:xfrm>
              <a:custGeom>
                <a:avLst/>
                <a:gdLst>
                  <a:gd name="connsiteX0" fmla="*/ 4798 w 171778"/>
                  <a:gd name="connsiteY0" fmla="*/ 4798 h 23424"/>
                  <a:gd name="connsiteX1" fmla="*/ 168713 w 171778"/>
                  <a:gd name="connsiteY1" fmla="*/ 4798 h 23424"/>
                  <a:gd name="connsiteX2" fmla="*/ 168713 w 171778"/>
                  <a:gd name="connsiteY2" fmla="*/ 25060 h 23424"/>
                  <a:gd name="connsiteX3" fmla="*/ 4798 w 171778"/>
                  <a:gd name="connsiteY3" fmla="*/ 25060 h 23424"/>
                </a:gdLst>
                <a:ahLst/>
                <a:cxnLst>
                  <a:cxn ang="0">
                    <a:pos x="connsiteX0" y="connsiteY0"/>
                  </a:cxn>
                  <a:cxn ang="0">
                    <a:pos x="connsiteX1" y="connsiteY1"/>
                  </a:cxn>
                  <a:cxn ang="0">
                    <a:pos x="connsiteX2" y="connsiteY2"/>
                  </a:cxn>
                  <a:cxn ang="0">
                    <a:pos x="connsiteX3" y="connsiteY3"/>
                  </a:cxn>
                </a:cxnLst>
                <a:rect l="l" t="t" r="r" b="b"/>
                <a:pathLst>
                  <a:path w="171778" h="23424">
                    <a:moveTo>
                      <a:pt x="4798" y="4798"/>
                    </a:moveTo>
                    <a:lnTo>
                      <a:pt x="168713" y="4798"/>
                    </a:lnTo>
                    <a:lnTo>
                      <a:pt x="168713" y="25060"/>
                    </a:lnTo>
                    <a:lnTo>
                      <a:pt x="4798" y="25060"/>
                    </a:lnTo>
                    <a:close/>
                  </a:path>
                </a:pathLst>
              </a:custGeom>
              <a:grpFill/>
              <a:ln w="780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57DF2AE4-8C3F-48F2-9CB7-B15C98F606E5}"/>
                  </a:ext>
                </a:extLst>
              </p:cNvPr>
              <p:cNvSpPr/>
              <p:nvPr/>
            </p:nvSpPr>
            <p:spPr>
              <a:xfrm>
                <a:off x="546586" y="5213425"/>
                <a:ext cx="655880" cy="343556"/>
              </a:xfrm>
              <a:custGeom>
                <a:avLst/>
                <a:gdLst>
                  <a:gd name="connsiteX0" fmla="*/ 4798 w 655880"/>
                  <a:gd name="connsiteY0" fmla="*/ 54028 h 343556"/>
                  <a:gd name="connsiteX1" fmla="*/ 4798 w 655880"/>
                  <a:gd name="connsiteY1" fmla="*/ 344848 h 343556"/>
                  <a:gd name="connsiteX2" fmla="*/ 32423 w 655880"/>
                  <a:gd name="connsiteY2" fmla="*/ 344848 h 343556"/>
                  <a:gd name="connsiteX3" fmla="*/ 32423 w 655880"/>
                  <a:gd name="connsiteY3" fmla="*/ 54028 h 343556"/>
                  <a:gd name="connsiteX4" fmla="*/ 624917 w 655880"/>
                  <a:gd name="connsiteY4" fmla="*/ 54028 h 343556"/>
                  <a:gd name="connsiteX5" fmla="*/ 624917 w 655880"/>
                  <a:gd name="connsiteY5" fmla="*/ 344848 h 343556"/>
                  <a:gd name="connsiteX6" fmla="*/ 652550 w 655880"/>
                  <a:gd name="connsiteY6" fmla="*/ 344848 h 343556"/>
                  <a:gd name="connsiteX7" fmla="*/ 652550 w 655880"/>
                  <a:gd name="connsiteY7" fmla="*/ 54028 h 343556"/>
                  <a:gd name="connsiteX8" fmla="*/ 652550 w 655880"/>
                  <a:gd name="connsiteY8" fmla="*/ 39122 h 343556"/>
                  <a:gd name="connsiteX9" fmla="*/ 652550 w 655880"/>
                  <a:gd name="connsiteY9" fmla="*/ 4798 h 343556"/>
                  <a:gd name="connsiteX10" fmla="*/ 4798 w 655880"/>
                  <a:gd name="connsiteY10" fmla="*/ 4798 h 343556"/>
                  <a:gd name="connsiteX11" fmla="*/ 4798 w 655880"/>
                  <a:gd name="connsiteY11" fmla="*/ 39122 h 3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80" h="343556">
                    <a:moveTo>
                      <a:pt x="4798" y="54028"/>
                    </a:moveTo>
                    <a:lnTo>
                      <a:pt x="4798" y="344848"/>
                    </a:lnTo>
                    <a:lnTo>
                      <a:pt x="32423" y="344848"/>
                    </a:lnTo>
                    <a:lnTo>
                      <a:pt x="32423" y="54028"/>
                    </a:lnTo>
                    <a:lnTo>
                      <a:pt x="624917" y="54028"/>
                    </a:lnTo>
                    <a:lnTo>
                      <a:pt x="624917" y="344848"/>
                    </a:lnTo>
                    <a:lnTo>
                      <a:pt x="652550" y="344848"/>
                    </a:lnTo>
                    <a:lnTo>
                      <a:pt x="652550" y="54028"/>
                    </a:lnTo>
                    <a:lnTo>
                      <a:pt x="652550" y="39122"/>
                    </a:lnTo>
                    <a:lnTo>
                      <a:pt x="652550" y="4798"/>
                    </a:lnTo>
                    <a:lnTo>
                      <a:pt x="4798" y="4798"/>
                    </a:lnTo>
                    <a:lnTo>
                      <a:pt x="4798" y="39122"/>
                    </a:lnTo>
                    <a:close/>
                  </a:path>
                </a:pathLst>
              </a:custGeom>
              <a:grpFill/>
              <a:ln w="7804"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15C2C4C4-F5B3-49DE-81DF-0A9552CFF0CA}"/>
                  </a:ext>
                </a:extLst>
              </p:cNvPr>
              <p:cNvSpPr/>
              <p:nvPr/>
            </p:nvSpPr>
            <p:spPr>
              <a:xfrm>
                <a:off x="673241" y="5271385"/>
                <a:ext cx="281091" cy="288900"/>
              </a:xfrm>
              <a:custGeom>
                <a:avLst/>
                <a:gdLst>
                  <a:gd name="connsiteX0" fmla="*/ 243007 w 281091"/>
                  <a:gd name="connsiteY0" fmla="*/ 32064 h 288899"/>
                  <a:gd name="connsiteX1" fmla="*/ 219880 w 281091"/>
                  <a:gd name="connsiteY1" fmla="*/ 32064 h 288899"/>
                  <a:gd name="connsiteX2" fmla="*/ 216764 w 281091"/>
                  <a:gd name="connsiteY2" fmla="*/ 4798 h 288899"/>
                  <a:gd name="connsiteX3" fmla="*/ 60977 w 281091"/>
                  <a:gd name="connsiteY3" fmla="*/ 4798 h 288899"/>
                  <a:gd name="connsiteX4" fmla="*/ 58931 w 281091"/>
                  <a:gd name="connsiteY4" fmla="*/ 32064 h 288899"/>
                  <a:gd name="connsiteX5" fmla="*/ 38646 w 281091"/>
                  <a:gd name="connsiteY5" fmla="*/ 32064 h 288899"/>
                  <a:gd name="connsiteX6" fmla="*/ 4798 w 281091"/>
                  <a:gd name="connsiteY6" fmla="*/ 65912 h 288899"/>
                  <a:gd name="connsiteX7" fmla="*/ 4798 w 281091"/>
                  <a:gd name="connsiteY7" fmla="*/ 232232 h 288899"/>
                  <a:gd name="connsiteX8" fmla="*/ 28222 w 281091"/>
                  <a:gd name="connsiteY8" fmla="*/ 232232 h 288899"/>
                  <a:gd name="connsiteX9" fmla="*/ 28222 w 281091"/>
                  <a:gd name="connsiteY9" fmla="*/ 65912 h 288899"/>
                  <a:gd name="connsiteX10" fmla="*/ 38646 w 281091"/>
                  <a:gd name="connsiteY10" fmla="*/ 55488 h 288899"/>
                  <a:gd name="connsiteX11" fmla="*/ 57174 w 281091"/>
                  <a:gd name="connsiteY11" fmla="*/ 55488 h 288899"/>
                  <a:gd name="connsiteX12" fmla="*/ 53442 w 281091"/>
                  <a:gd name="connsiteY12" fmla="*/ 105179 h 288899"/>
                  <a:gd name="connsiteX13" fmla="*/ 83347 w 281091"/>
                  <a:gd name="connsiteY13" fmla="*/ 105210 h 288899"/>
                  <a:gd name="connsiteX14" fmla="*/ 102563 w 281091"/>
                  <a:gd name="connsiteY14" fmla="*/ 284140 h 288899"/>
                  <a:gd name="connsiteX15" fmla="*/ 133374 w 281091"/>
                  <a:gd name="connsiteY15" fmla="*/ 284991 h 288899"/>
                  <a:gd name="connsiteX16" fmla="*/ 133944 w 281091"/>
                  <a:gd name="connsiteY16" fmla="*/ 105210 h 288899"/>
                  <a:gd name="connsiteX17" fmla="*/ 147053 w 281091"/>
                  <a:gd name="connsiteY17" fmla="*/ 105210 h 288899"/>
                  <a:gd name="connsiteX18" fmla="*/ 146655 w 281091"/>
                  <a:gd name="connsiteY18" fmla="*/ 284140 h 288899"/>
                  <a:gd name="connsiteX19" fmla="*/ 174921 w 281091"/>
                  <a:gd name="connsiteY19" fmla="*/ 284140 h 288899"/>
                  <a:gd name="connsiteX20" fmla="*/ 196596 w 281091"/>
                  <a:gd name="connsiteY20" fmla="*/ 105210 h 288899"/>
                  <a:gd name="connsiteX21" fmla="*/ 228211 w 281091"/>
                  <a:gd name="connsiteY21" fmla="*/ 105046 h 288899"/>
                  <a:gd name="connsiteX22" fmla="*/ 222558 w 281091"/>
                  <a:gd name="connsiteY22" fmla="*/ 55496 h 288899"/>
                  <a:gd name="connsiteX23" fmla="*/ 243007 w 281091"/>
                  <a:gd name="connsiteY23" fmla="*/ 55496 h 288899"/>
                  <a:gd name="connsiteX24" fmla="*/ 253431 w 281091"/>
                  <a:gd name="connsiteY24" fmla="*/ 65920 h 288899"/>
                  <a:gd name="connsiteX25" fmla="*/ 253431 w 281091"/>
                  <a:gd name="connsiteY25" fmla="*/ 232232 h 288899"/>
                  <a:gd name="connsiteX26" fmla="*/ 276855 w 281091"/>
                  <a:gd name="connsiteY26" fmla="*/ 232232 h 288899"/>
                  <a:gd name="connsiteX27" fmla="*/ 276855 w 281091"/>
                  <a:gd name="connsiteY27" fmla="*/ 65912 h 288899"/>
                  <a:gd name="connsiteX28" fmla="*/ 243007 w 281091"/>
                  <a:gd name="connsiteY28" fmla="*/ 32064 h 28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1091" h="288899">
                    <a:moveTo>
                      <a:pt x="243007" y="32064"/>
                    </a:moveTo>
                    <a:lnTo>
                      <a:pt x="219880" y="32064"/>
                    </a:lnTo>
                    <a:lnTo>
                      <a:pt x="216764" y="4798"/>
                    </a:lnTo>
                    <a:lnTo>
                      <a:pt x="60977" y="4798"/>
                    </a:lnTo>
                    <a:lnTo>
                      <a:pt x="58931" y="32064"/>
                    </a:lnTo>
                    <a:lnTo>
                      <a:pt x="38646" y="32064"/>
                    </a:lnTo>
                    <a:cubicBezTo>
                      <a:pt x="19977" y="32064"/>
                      <a:pt x="4798" y="47250"/>
                      <a:pt x="4798" y="65912"/>
                    </a:cubicBezTo>
                    <a:lnTo>
                      <a:pt x="4798" y="232232"/>
                    </a:lnTo>
                    <a:lnTo>
                      <a:pt x="28222" y="232232"/>
                    </a:lnTo>
                    <a:lnTo>
                      <a:pt x="28222" y="65912"/>
                    </a:lnTo>
                    <a:cubicBezTo>
                      <a:pt x="28222" y="60165"/>
                      <a:pt x="32899" y="55488"/>
                      <a:pt x="38646" y="55488"/>
                    </a:cubicBezTo>
                    <a:lnTo>
                      <a:pt x="57174" y="55488"/>
                    </a:lnTo>
                    <a:lnTo>
                      <a:pt x="53442" y="105179"/>
                    </a:lnTo>
                    <a:lnTo>
                      <a:pt x="83347" y="105210"/>
                    </a:lnTo>
                    <a:lnTo>
                      <a:pt x="102563" y="284140"/>
                    </a:lnTo>
                    <a:lnTo>
                      <a:pt x="133374" y="284991"/>
                    </a:lnTo>
                    <a:lnTo>
                      <a:pt x="133944" y="105210"/>
                    </a:lnTo>
                    <a:lnTo>
                      <a:pt x="147053" y="105210"/>
                    </a:lnTo>
                    <a:lnTo>
                      <a:pt x="146655" y="284140"/>
                    </a:lnTo>
                    <a:lnTo>
                      <a:pt x="174921" y="284140"/>
                    </a:lnTo>
                    <a:lnTo>
                      <a:pt x="196596" y="105210"/>
                    </a:lnTo>
                    <a:lnTo>
                      <a:pt x="228211" y="105046"/>
                    </a:lnTo>
                    <a:lnTo>
                      <a:pt x="222558" y="55496"/>
                    </a:lnTo>
                    <a:lnTo>
                      <a:pt x="243007" y="55496"/>
                    </a:lnTo>
                    <a:cubicBezTo>
                      <a:pt x="248754" y="55496"/>
                      <a:pt x="253431" y="60173"/>
                      <a:pt x="253431" y="65920"/>
                    </a:cubicBezTo>
                    <a:lnTo>
                      <a:pt x="253431" y="232232"/>
                    </a:lnTo>
                    <a:lnTo>
                      <a:pt x="276855" y="232232"/>
                    </a:lnTo>
                    <a:lnTo>
                      <a:pt x="276855" y="65912"/>
                    </a:lnTo>
                    <a:cubicBezTo>
                      <a:pt x="276855" y="47250"/>
                      <a:pt x="261676" y="32064"/>
                      <a:pt x="243007" y="32064"/>
                    </a:cubicBezTo>
                    <a:close/>
                  </a:path>
                </a:pathLst>
              </a:custGeom>
              <a:grpFill/>
              <a:ln w="7804"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F4FAC9ED-ADC4-44F8-ABB5-D9BD09FAA695}"/>
                  </a:ext>
                </a:extLst>
              </p:cNvPr>
              <p:cNvSpPr/>
              <p:nvPr/>
            </p:nvSpPr>
            <p:spPr>
              <a:xfrm>
                <a:off x="671180" y="5047651"/>
                <a:ext cx="281091" cy="163970"/>
              </a:xfrm>
              <a:custGeom>
                <a:avLst/>
                <a:gdLst>
                  <a:gd name="connsiteX0" fmla="*/ 228047 w 281091"/>
                  <a:gd name="connsiteY0" fmla="*/ 4993 h 163970"/>
                  <a:gd name="connsiteX1" fmla="*/ 52349 w 281091"/>
                  <a:gd name="connsiteY1" fmla="*/ 4798 h 163970"/>
                  <a:gd name="connsiteX2" fmla="*/ 38091 w 281091"/>
                  <a:gd name="connsiteY2" fmla="*/ 138301 h 163970"/>
                  <a:gd name="connsiteX3" fmla="*/ 12606 w 281091"/>
                  <a:gd name="connsiteY3" fmla="*/ 138301 h 163970"/>
                  <a:gd name="connsiteX4" fmla="*/ 4798 w 281091"/>
                  <a:gd name="connsiteY4" fmla="*/ 160694 h 163970"/>
                  <a:gd name="connsiteX5" fmla="*/ 35694 w 281091"/>
                  <a:gd name="connsiteY5" fmla="*/ 160694 h 163970"/>
                  <a:gd name="connsiteX6" fmla="*/ 66911 w 281091"/>
                  <a:gd name="connsiteY6" fmla="*/ 160694 h 163970"/>
                  <a:gd name="connsiteX7" fmla="*/ 70112 w 281091"/>
                  <a:gd name="connsiteY7" fmla="*/ 118523 h 163970"/>
                  <a:gd name="connsiteX8" fmla="*/ 80981 w 281091"/>
                  <a:gd name="connsiteY8" fmla="*/ 118812 h 163970"/>
                  <a:gd name="connsiteX9" fmla="*/ 77835 w 281091"/>
                  <a:gd name="connsiteY9" fmla="*/ 160694 h 163970"/>
                  <a:gd name="connsiteX10" fmla="*/ 205739 w 281091"/>
                  <a:gd name="connsiteY10" fmla="*/ 160694 h 163970"/>
                  <a:gd name="connsiteX11" fmla="*/ 200898 w 281091"/>
                  <a:gd name="connsiteY11" fmla="*/ 118281 h 163970"/>
                  <a:gd name="connsiteX12" fmla="*/ 212079 w 281091"/>
                  <a:gd name="connsiteY12" fmla="*/ 118281 h 163970"/>
                  <a:gd name="connsiteX13" fmla="*/ 216873 w 281091"/>
                  <a:gd name="connsiteY13" fmla="*/ 160694 h 163970"/>
                  <a:gd name="connsiteX14" fmla="*/ 217428 w 281091"/>
                  <a:gd name="connsiteY14" fmla="*/ 160694 h 163970"/>
                  <a:gd name="connsiteX15" fmla="*/ 250081 w 281091"/>
                  <a:gd name="connsiteY15" fmla="*/ 160694 h 163970"/>
                  <a:gd name="connsiteX16" fmla="*/ 279541 w 281091"/>
                  <a:gd name="connsiteY16" fmla="*/ 160694 h 163970"/>
                  <a:gd name="connsiteX17" fmla="*/ 271733 w 281091"/>
                  <a:gd name="connsiteY17" fmla="*/ 138301 h 163970"/>
                  <a:gd name="connsiteX18" fmla="*/ 246911 w 281091"/>
                  <a:gd name="connsiteY18" fmla="*/ 138301 h 16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1091" h="163970">
                    <a:moveTo>
                      <a:pt x="228047" y="4993"/>
                    </a:moveTo>
                    <a:lnTo>
                      <a:pt x="52349" y="4798"/>
                    </a:lnTo>
                    <a:lnTo>
                      <a:pt x="38091" y="138301"/>
                    </a:lnTo>
                    <a:lnTo>
                      <a:pt x="12606" y="138301"/>
                    </a:lnTo>
                    <a:lnTo>
                      <a:pt x="4798" y="160694"/>
                    </a:lnTo>
                    <a:lnTo>
                      <a:pt x="35694" y="160694"/>
                    </a:lnTo>
                    <a:lnTo>
                      <a:pt x="66911" y="160694"/>
                    </a:lnTo>
                    <a:lnTo>
                      <a:pt x="70112" y="118523"/>
                    </a:lnTo>
                    <a:lnTo>
                      <a:pt x="80981" y="118812"/>
                    </a:lnTo>
                    <a:lnTo>
                      <a:pt x="77835" y="160694"/>
                    </a:lnTo>
                    <a:lnTo>
                      <a:pt x="205739" y="160694"/>
                    </a:lnTo>
                    <a:lnTo>
                      <a:pt x="200898" y="118281"/>
                    </a:lnTo>
                    <a:lnTo>
                      <a:pt x="212079" y="118281"/>
                    </a:lnTo>
                    <a:lnTo>
                      <a:pt x="216873" y="160694"/>
                    </a:lnTo>
                    <a:lnTo>
                      <a:pt x="217428" y="160694"/>
                    </a:lnTo>
                    <a:lnTo>
                      <a:pt x="250081" y="160694"/>
                    </a:lnTo>
                    <a:lnTo>
                      <a:pt x="279541" y="160694"/>
                    </a:lnTo>
                    <a:lnTo>
                      <a:pt x="271733" y="138301"/>
                    </a:lnTo>
                    <a:lnTo>
                      <a:pt x="246911" y="138301"/>
                    </a:lnTo>
                    <a:close/>
                  </a:path>
                </a:pathLst>
              </a:custGeom>
              <a:grpFill/>
              <a:ln w="7804" cap="flat">
                <a:noFill/>
                <a:prstDash val="solid"/>
                <a:miter/>
              </a:ln>
            </p:spPr>
            <p:txBody>
              <a:bodyPr rtlCol="0" anchor="ctr"/>
              <a:lstStyle/>
              <a:p>
                <a:endParaRPr lang="en-US"/>
              </a:p>
            </p:txBody>
          </p:sp>
        </p:grpSp>
      </p:grpSp>
      <p:grpSp>
        <p:nvGrpSpPr>
          <p:cNvPr id="8" name="Gruppe 7">
            <a:extLst>
              <a:ext uri="{FF2B5EF4-FFF2-40B4-BE49-F238E27FC236}">
                <a16:creationId xmlns:a16="http://schemas.microsoft.com/office/drawing/2014/main" id="{3AFA9456-2078-4EC4-9101-F32B7E173667}"/>
              </a:ext>
            </a:extLst>
          </p:cNvPr>
          <p:cNvGrpSpPr/>
          <p:nvPr/>
        </p:nvGrpSpPr>
        <p:grpSpPr>
          <a:xfrm>
            <a:off x="5372847" y="3208933"/>
            <a:ext cx="6627809" cy="1008112"/>
            <a:chOff x="5372847" y="3208933"/>
            <a:chExt cx="6627809" cy="1008112"/>
          </a:xfrm>
        </p:grpSpPr>
        <p:sp>
          <p:nvSpPr>
            <p:cNvPr id="117" name="Arrow: Right 116">
              <a:extLst>
                <a:ext uri="{FF2B5EF4-FFF2-40B4-BE49-F238E27FC236}">
                  <a16:creationId xmlns:a16="http://schemas.microsoft.com/office/drawing/2014/main" id="{4ED65AB6-A24F-4105-BB30-35B92145CE5A}"/>
                </a:ext>
              </a:extLst>
            </p:cNvPr>
            <p:cNvSpPr/>
            <p:nvPr/>
          </p:nvSpPr>
          <p:spPr bwMode="auto">
            <a:xfrm>
              <a:off x="5372847" y="3501008"/>
              <a:ext cx="1440160" cy="432048"/>
            </a:xfrm>
            <a:prstGeom prst="rightArrow">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18" name="Title 1">
              <a:extLst>
                <a:ext uri="{FF2B5EF4-FFF2-40B4-BE49-F238E27FC236}">
                  <a16:creationId xmlns:a16="http://schemas.microsoft.com/office/drawing/2014/main" id="{17CBD98A-2E47-4865-809E-6661DFEFAFDD}"/>
                </a:ext>
              </a:extLst>
            </p:cNvPr>
            <p:cNvSpPr txBox="1">
              <a:spLocks/>
            </p:cNvSpPr>
            <p:nvPr/>
          </p:nvSpPr>
          <p:spPr bwMode="auto">
            <a:xfrm>
              <a:off x="8256240" y="3356992"/>
              <a:ext cx="3744416"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Chairman and Vice-Chairman set the agenda</a:t>
              </a:r>
              <a:endParaRPr lang="da-DK" sz="2400" kern="0" dirty="0">
                <a:solidFill>
                  <a:srgbClr val="666D7A"/>
                </a:solidFill>
                <a:latin typeface="+mn-lt"/>
              </a:endParaRPr>
            </a:p>
          </p:txBody>
        </p:sp>
        <p:sp>
          <p:nvSpPr>
            <p:cNvPr id="125" name="Oval 124">
              <a:extLst>
                <a:ext uri="{FF2B5EF4-FFF2-40B4-BE49-F238E27FC236}">
                  <a16:creationId xmlns:a16="http://schemas.microsoft.com/office/drawing/2014/main" id="{26E04A72-1802-467C-836C-8BDFF4888153}"/>
                </a:ext>
              </a:extLst>
            </p:cNvPr>
            <p:cNvSpPr/>
            <p:nvPr/>
          </p:nvSpPr>
          <p:spPr bwMode="auto">
            <a:xfrm>
              <a:off x="7128792" y="3208933"/>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grpSp>
          <p:nvGrpSpPr>
            <p:cNvPr id="136" name="Group 135">
              <a:extLst>
                <a:ext uri="{FF2B5EF4-FFF2-40B4-BE49-F238E27FC236}">
                  <a16:creationId xmlns:a16="http://schemas.microsoft.com/office/drawing/2014/main" id="{669D0B47-C22E-455C-A107-0F4C48C3B6ED}"/>
                </a:ext>
              </a:extLst>
            </p:cNvPr>
            <p:cNvGrpSpPr/>
            <p:nvPr/>
          </p:nvGrpSpPr>
          <p:grpSpPr>
            <a:xfrm>
              <a:off x="7519488" y="3641805"/>
              <a:ext cx="243267" cy="197116"/>
              <a:chOff x="7666789" y="3641805"/>
              <a:chExt cx="112638" cy="197116"/>
            </a:xfrm>
          </p:grpSpPr>
          <p:sp>
            <p:nvSpPr>
              <p:cNvPr id="122" name="Rectangle 65">
                <a:extLst>
                  <a:ext uri="{FF2B5EF4-FFF2-40B4-BE49-F238E27FC236}">
                    <a16:creationId xmlns:a16="http://schemas.microsoft.com/office/drawing/2014/main" id="{0FF019BA-9C51-458A-B61D-72A7A77F3E08}"/>
                  </a:ext>
                </a:extLst>
              </p:cNvPr>
              <p:cNvSpPr>
                <a:spLocks noChangeArrowheads="1"/>
              </p:cNvSpPr>
              <p:nvPr/>
            </p:nvSpPr>
            <p:spPr bwMode="auto">
              <a:xfrm>
                <a:off x="7666789" y="3641805"/>
                <a:ext cx="112638" cy="281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3" name="Rectangle 66">
                <a:extLst>
                  <a:ext uri="{FF2B5EF4-FFF2-40B4-BE49-F238E27FC236}">
                    <a16:creationId xmlns:a16="http://schemas.microsoft.com/office/drawing/2014/main" id="{6B596A9A-D27A-46B4-9468-D0726B63B6DA}"/>
                  </a:ext>
                </a:extLst>
              </p:cNvPr>
              <p:cNvSpPr>
                <a:spLocks noChangeArrowheads="1"/>
              </p:cNvSpPr>
              <p:nvPr/>
            </p:nvSpPr>
            <p:spPr bwMode="auto">
              <a:xfrm>
                <a:off x="7666789" y="3810762"/>
                <a:ext cx="112638" cy="2815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124" name="Freeform 67">
              <a:extLst>
                <a:ext uri="{FF2B5EF4-FFF2-40B4-BE49-F238E27FC236}">
                  <a16:creationId xmlns:a16="http://schemas.microsoft.com/office/drawing/2014/main" id="{F6FF8FD0-F1B5-4B7F-8420-2C9C9B1AFA73}"/>
                </a:ext>
              </a:extLst>
            </p:cNvPr>
            <p:cNvSpPr>
              <a:spLocks noEditPoints="1"/>
            </p:cNvSpPr>
            <p:nvPr/>
          </p:nvSpPr>
          <p:spPr bwMode="auto">
            <a:xfrm>
              <a:off x="7413353" y="3501008"/>
              <a:ext cx="450552" cy="454073"/>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60 w 64"/>
                <a:gd name="T19" fmla="*/ 58 h 64"/>
                <a:gd name="T20" fmla="*/ 58 w 64"/>
                <a:gd name="T21" fmla="*/ 60 h 64"/>
                <a:gd name="T22" fmla="*/ 6 w 64"/>
                <a:gd name="T23" fmla="*/ 60 h 64"/>
                <a:gd name="T24" fmla="*/ 4 w 64"/>
                <a:gd name="T25" fmla="*/ 58 h 64"/>
                <a:gd name="T26" fmla="*/ 4 w 64"/>
                <a:gd name="T27" fmla="*/ 6 h 64"/>
                <a:gd name="T28" fmla="*/ 6 w 64"/>
                <a:gd name="T29" fmla="*/ 4 h 64"/>
                <a:gd name="T30" fmla="*/ 58 w 64"/>
                <a:gd name="T31" fmla="*/ 4 h 64"/>
                <a:gd name="T32" fmla="*/ 60 w 64"/>
                <a:gd name="T33" fmla="*/ 6 h 64"/>
                <a:gd name="T34" fmla="*/ 60 w 64"/>
                <a:gd name="T35"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8" y="0"/>
                  </a:moveTo>
                  <a:cubicBezTo>
                    <a:pt x="6" y="0"/>
                    <a:pt x="6" y="0"/>
                    <a:pt x="6" y="0"/>
                  </a:cubicBezTo>
                  <a:cubicBezTo>
                    <a:pt x="3" y="0"/>
                    <a:pt x="0" y="3"/>
                    <a:pt x="0" y="6"/>
                  </a:cubicBezTo>
                  <a:cubicBezTo>
                    <a:pt x="0" y="58"/>
                    <a:pt x="0" y="58"/>
                    <a:pt x="0" y="58"/>
                  </a:cubicBezTo>
                  <a:cubicBezTo>
                    <a:pt x="0" y="62"/>
                    <a:pt x="3" y="64"/>
                    <a:pt x="6" y="64"/>
                  </a:cubicBezTo>
                  <a:cubicBezTo>
                    <a:pt x="58" y="64"/>
                    <a:pt x="58" y="64"/>
                    <a:pt x="58" y="64"/>
                  </a:cubicBezTo>
                  <a:cubicBezTo>
                    <a:pt x="61" y="64"/>
                    <a:pt x="64" y="62"/>
                    <a:pt x="64" y="58"/>
                  </a:cubicBezTo>
                  <a:cubicBezTo>
                    <a:pt x="64" y="6"/>
                    <a:pt x="64" y="6"/>
                    <a:pt x="64" y="6"/>
                  </a:cubicBezTo>
                  <a:cubicBezTo>
                    <a:pt x="64" y="3"/>
                    <a:pt x="61" y="0"/>
                    <a:pt x="58" y="0"/>
                  </a:cubicBezTo>
                  <a:close/>
                  <a:moveTo>
                    <a:pt x="60" y="58"/>
                  </a:moveTo>
                  <a:cubicBezTo>
                    <a:pt x="60" y="60"/>
                    <a:pt x="59" y="60"/>
                    <a:pt x="58" y="60"/>
                  </a:cubicBezTo>
                  <a:cubicBezTo>
                    <a:pt x="6" y="60"/>
                    <a:pt x="6" y="60"/>
                    <a:pt x="6" y="60"/>
                  </a:cubicBezTo>
                  <a:cubicBezTo>
                    <a:pt x="5" y="60"/>
                    <a:pt x="4" y="60"/>
                    <a:pt x="4" y="58"/>
                  </a:cubicBezTo>
                  <a:cubicBezTo>
                    <a:pt x="4" y="6"/>
                    <a:pt x="4" y="6"/>
                    <a:pt x="4" y="6"/>
                  </a:cubicBezTo>
                  <a:cubicBezTo>
                    <a:pt x="4" y="5"/>
                    <a:pt x="5" y="4"/>
                    <a:pt x="6" y="4"/>
                  </a:cubicBezTo>
                  <a:cubicBezTo>
                    <a:pt x="58" y="4"/>
                    <a:pt x="58" y="4"/>
                    <a:pt x="58" y="4"/>
                  </a:cubicBezTo>
                  <a:cubicBezTo>
                    <a:pt x="59" y="4"/>
                    <a:pt x="60" y="5"/>
                    <a:pt x="60" y="6"/>
                  </a:cubicBezTo>
                  <a:lnTo>
                    <a:pt x="6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dirty="0"/>
            </a:p>
          </p:txBody>
        </p:sp>
      </p:grpSp>
      <p:grpSp>
        <p:nvGrpSpPr>
          <p:cNvPr id="9" name="Gruppe 8">
            <a:extLst>
              <a:ext uri="{FF2B5EF4-FFF2-40B4-BE49-F238E27FC236}">
                <a16:creationId xmlns:a16="http://schemas.microsoft.com/office/drawing/2014/main" id="{E3629AEB-EE57-4FC9-8AA5-25DEE070340F}"/>
              </a:ext>
            </a:extLst>
          </p:cNvPr>
          <p:cNvGrpSpPr/>
          <p:nvPr/>
        </p:nvGrpSpPr>
        <p:grpSpPr>
          <a:xfrm>
            <a:off x="5373857" y="5081141"/>
            <a:ext cx="6626799" cy="1008112"/>
            <a:chOff x="5373857" y="5081141"/>
            <a:chExt cx="6626799" cy="1008112"/>
          </a:xfrm>
        </p:grpSpPr>
        <p:sp>
          <p:nvSpPr>
            <p:cNvPr id="126" name="Arrow: Right 125">
              <a:extLst>
                <a:ext uri="{FF2B5EF4-FFF2-40B4-BE49-F238E27FC236}">
                  <a16:creationId xmlns:a16="http://schemas.microsoft.com/office/drawing/2014/main" id="{9DD0F3FA-5793-41C4-A755-34D4EFD7F0E7}"/>
                </a:ext>
              </a:extLst>
            </p:cNvPr>
            <p:cNvSpPr/>
            <p:nvPr/>
          </p:nvSpPr>
          <p:spPr bwMode="auto">
            <a:xfrm>
              <a:off x="5373857" y="5373216"/>
              <a:ext cx="1459899" cy="432048"/>
            </a:xfrm>
            <a:prstGeom prst="rightArrow">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27" name="Title 1">
              <a:extLst>
                <a:ext uri="{FF2B5EF4-FFF2-40B4-BE49-F238E27FC236}">
                  <a16:creationId xmlns:a16="http://schemas.microsoft.com/office/drawing/2014/main" id="{15235931-0B0F-445C-BEF8-C7BAB6D98531}"/>
                </a:ext>
              </a:extLst>
            </p:cNvPr>
            <p:cNvSpPr txBox="1">
              <a:spLocks/>
            </p:cNvSpPr>
            <p:nvPr/>
          </p:nvSpPr>
          <p:spPr bwMode="auto">
            <a:xfrm>
              <a:off x="8256240" y="5229200"/>
              <a:ext cx="3744416"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The Chairman and Vice-Chairman approve the minutes</a:t>
              </a:r>
              <a:endParaRPr lang="da-DK" sz="2400" kern="0" dirty="0">
                <a:solidFill>
                  <a:srgbClr val="666D7A"/>
                </a:solidFill>
                <a:latin typeface="+mn-lt"/>
              </a:endParaRPr>
            </a:p>
          </p:txBody>
        </p:sp>
        <p:sp>
          <p:nvSpPr>
            <p:cNvPr id="128" name="Oval 127">
              <a:extLst>
                <a:ext uri="{FF2B5EF4-FFF2-40B4-BE49-F238E27FC236}">
                  <a16:creationId xmlns:a16="http://schemas.microsoft.com/office/drawing/2014/main" id="{72A02D93-45B5-46A7-9F88-53841AB0A5D7}"/>
                </a:ext>
              </a:extLst>
            </p:cNvPr>
            <p:cNvSpPr/>
            <p:nvPr/>
          </p:nvSpPr>
          <p:spPr bwMode="auto">
            <a:xfrm>
              <a:off x="7128792" y="5081141"/>
              <a:ext cx="1008112" cy="1008112"/>
            </a:xfrm>
            <a:prstGeom prst="ellipse">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129" name="Group 128">
              <a:extLst>
                <a:ext uri="{FF2B5EF4-FFF2-40B4-BE49-F238E27FC236}">
                  <a16:creationId xmlns:a16="http://schemas.microsoft.com/office/drawing/2014/main" id="{0FB7F82C-9205-466B-9B73-5C76BC861123}"/>
                </a:ext>
              </a:extLst>
            </p:cNvPr>
            <p:cNvGrpSpPr/>
            <p:nvPr/>
          </p:nvGrpSpPr>
          <p:grpSpPr>
            <a:xfrm>
              <a:off x="7413353" y="5373216"/>
              <a:ext cx="450552" cy="454073"/>
              <a:chOff x="4205288" y="5437510"/>
              <a:chExt cx="203200" cy="204788"/>
            </a:xfrm>
            <a:solidFill>
              <a:schemeClr val="bg1"/>
            </a:solidFill>
          </p:grpSpPr>
          <p:sp>
            <p:nvSpPr>
              <p:cNvPr id="130" name="Freeform 63">
                <a:extLst>
                  <a:ext uri="{FF2B5EF4-FFF2-40B4-BE49-F238E27FC236}">
                    <a16:creationId xmlns:a16="http://schemas.microsoft.com/office/drawing/2014/main" id="{4AB6974E-1BD5-4CB6-B440-FA205189DF3A}"/>
                  </a:ext>
                </a:extLst>
              </p:cNvPr>
              <p:cNvSpPr>
                <a:spLocks/>
              </p:cNvSpPr>
              <p:nvPr/>
            </p:nvSpPr>
            <p:spPr bwMode="auto">
              <a:xfrm>
                <a:off x="4243388" y="5551810"/>
                <a:ext cx="63500" cy="50800"/>
              </a:xfrm>
              <a:custGeom>
                <a:avLst/>
                <a:gdLst>
                  <a:gd name="T0" fmla="*/ 16 w 40"/>
                  <a:gd name="T1" fmla="*/ 16 h 32"/>
                  <a:gd name="T2" fmla="*/ 8 w 40"/>
                  <a:gd name="T3" fmla="*/ 8 h 32"/>
                  <a:gd name="T4" fmla="*/ 0 w 40"/>
                  <a:gd name="T5" fmla="*/ 16 h 32"/>
                  <a:gd name="T6" fmla="*/ 16 w 40"/>
                  <a:gd name="T7" fmla="*/ 32 h 32"/>
                  <a:gd name="T8" fmla="*/ 40 w 40"/>
                  <a:gd name="T9" fmla="*/ 8 h 32"/>
                  <a:gd name="T10" fmla="*/ 32 w 40"/>
                  <a:gd name="T11" fmla="*/ 0 h 32"/>
                  <a:gd name="T12" fmla="*/ 16 w 40"/>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40" h="32">
                    <a:moveTo>
                      <a:pt x="16" y="16"/>
                    </a:moveTo>
                    <a:lnTo>
                      <a:pt x="8" y="8"/>
                    </a:lnTo>
                    <a:lnTo>
                      <a:pt x="0" y="16"/>
                    </a:lnTo>
                    <a:lnTo>
                      <a:pt x="16" y="32"/>
                    </a:lnTo>
                    <a:lnTo>
                      <a:pt x="40" y="8"/>
                    </a:lnTo>
                    <a:lnTo>
                      <a:pt x="32" y="0"/>
                    </a:ln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1" name="Freeform 64">
                <a:extLst>
                  <a:ext uri="{FF2B5EF4-FFF2-40B4-BE49-F238E27FC236}">
                    <a16:creationId xmlns:a16="http://schemas.microsoft.com/office/drawing/2014/main" id="{2F3341FB-5B19-4345-A26E-32A8C18BB29C}"/>
                  </a:ext>
                </a:extLst>
              </p:cNvPr>
              <p:cNvSpPr>
                <a:spLocks/>
              </p:cNvSpPr>
              <p:nvPr/>
            </p:nvSpPr>
            <p:spPr bwMode="auto">
              <a:xfrm>
                <a:off x="4243388" y="5475610"/>
                <a:ext cx="63500" cy="50800"/>
              </a:xfrm>
              <a:custGeom>
                <a:avLst/>
                <a:gdLst>
                  <a:gd name="T0" fmla="*/ 16 w 40"/>
                  <a:gd name="T1" fmla="*/ 16 h 32"/>
                  <a:gd name="T2" fmla="*/ 8 w 40"/>
                  <a:gd name="T3" fmla="*/ 8 h 32"/>
                  <a:gd name="T4" fmla="*/ 0 w 40"/>
                  <a:gd name="T5" fmla="*/ 16 h 32"/>
                  <a:gd name="T6" fmla="*/ 16 w 40"/>
                  <a:gd name="T7" fmla="*/ 32 h 32"/>
                  <a:gd name="T8" fmla="*/ 40 w 40"/>
                  <a:gd name="T9" fmla="*/ 8 h 32"/>
                  <a:gd name="T10" fmla="*/ 32 w 40"/>
                  <a:gd name="T11" fmla="*/ 0 h 32"/>
                  <a:gd name="T12" fmla="*/ 16 w 40"/>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40" h="32">
                    <a:moveTo>
                      <a:pt x="16" y="16"/>
                    </a:moveTo>
                    <a:lnTo>
                      <a:pt x="8" y="8"/>
                    </a:lnTo>
                    <a:lnTo>
                      <a:pt x="0" y="16"/>
                    </a:lnTo>
                    <a:lnTo>
                      <a:pt x="16" y="32"/>
                    </a:lnTo>
                    <a:lnTo>
                      <a:pt x="40" y="8"/>
                    </a:lnTo>
                    <a:lnTo>
                      <a:pt x="32" y="0"/>
                    </a:ln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2" name="Rectangle 65">
                <a:extLst>
                  <a:ext uri="{FF2B5EF4-FFF2-40B4-BE49-F238E27FC236}">
                    <a16:creationId xmlns:a16="http://schemas.microsoft.com/office/drawing/2014/main" id="{716B6884-68D3-412A-870F-345C71DF0376}"/>
                  </a:ext>
                </a:extLst>
              </p:cNvPr>
              <p:cNvSpPr>
                <a:spLocks noChangeArrowheads="1"/>
              </p:cNvSpPr>
              <p:nvPr/>
            </p:nvSpPr>
            <p:spPr bwMode="auto">
              <a:xfrm>
                <a:off x="4319588" y="5501010"/>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3" name="Rectangle 66">
                <a:extLst>
                  <a:ext uri="{FF2B5EF4-FFF2-40B4-BE49-F238E27FC236}">
                    <a16:creationId xmlns:a16="http://schemas.microsoft.com/office/drawing/2014/main" id="{42A031F9-CEB3-4AD2-BF9A-FEBA418E5AF3}"/>
                  </a:ext>
                </a:extLst>
              </p:cNvPr>
              <p:cNvSpPr>
                <a:spLocks noChangeArrowheads="1"/>
              </p:cNvSpPr>
              <p:nvPr/>
            </p:nvSpPr>
            <p:spPr bwMode="auto">
              <a:xfrm>
                <a:off x="4319588" y="5577210"/>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4" name="Freeform 67">
                <a:extLst>
                  <a:ext uri="{FF2B5EF4-FFF2-40B4-BE49-F238E27FC236}">
                    <a16:creationId xmlns:a16="http://schemas.microsoft.com/office/drawing/2014/main" id="{2A598EB8-3362-4D02-B926-E3997FA01715}"/>
                  </a:ext>
                </a:extLst>
              </p:cNvPr>
              <p:cNvSpPr>
                <a:spLocks noEditPoints="1"/>
              </p:cNvSpPr>
              <p:nvPr/>
            </p:nvSpPr>
            <p:spPr bwMode="auto">
              <a:xfrm>
                <a:off x="4205288" y="5437510"/>
                <a:ext cx="203200" cy="204788"/>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60 w 64"/>
                  <a:gd name="T19" fmla="*/ 58 h 64"/>
                  <a:gd name="T20" fmla="*/ 58 w 64"/>
                  <a:gd name="T21" fmla="*/ 60 h 64"/>
                  <a:gd name="T22" fmla="*/ 6 w 64"/>
                  <a:gd name="T23" fmla="*/ 60 h 64"/>
                  <a:gd name="T24" fmla="*/ 4 w 64"/>
                  <a:gd name="T25" fmla="*/ 58 h 64"/>
                  <a:gd name="T26" fmla="*/ 4 w 64"/>
                  <a:gd name="T27" fmla="*/ 6 h 64"/>
                  <a:gd name="T28" fmla="*/ 6 w 64"/>
                  <a:gd name="T29" fmla="*/ 4 h 64"/>
                  <a:gd name="T30" fmla="*/ 58 w 64"/>
                  <a:gd name="T31" fmla="*/ 4 h 64"/>
                  <a:gd name="T32" fmla="*/ 60 w 64"/>
                  <a:gd name="T33" fmla="*/ 6 h 64"/>
                  <a:gd name="T34" fmla="*/ 60 w 64"/>
                  <a:gd name="T35"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8" y="0"/>
                    </a:moveTo>
                    <a:cubicBezTo>
                      <a:pt x="6" y="0"/>
                      <a:pt x="6" y="0"/>
                      <a:pt x="6" y="0"/>
                    </a:cubicBezTo>
                    <a:cubicBezTo>
                      <a:pt x="3" y="0"/>
                      <a:pt x="0" y="3"/>
                      <a:pt x="0" y="6"/>
                    </a:cubicBezTo>
                    <a:cubicBezTo>
                      <a:pt x="0" y="58"/>
                      <a:pt x="0" y="58"/>
                      <a:pt x="0" y="58"/>
                    </a:cubicBezTo>
                    <a:cubicBezTo>
                      <a:pt x="0" y="62"/>
                      <a:pt x="3" y="64"/>
                      <a:pt x="6" y="64"/>
                    </a:cubicBezTo>
                    <a:cubicBezTo>
                      <a:pt x="58" y="64"/>
                      <a:pt x="58" y="64"/>
                      <a:pt x="58" y="64"/>
                    </a:cubicBezTo>
                    <a:cubicBezTo>
                      <a:pt x="61" y="64"/>
                      <a:pt x="64" y="62"/>
                      <a:pt x="64" y="58"/>
                    </a:cubicBezTo>
                    <a:cubicBezTo>
                      <a:pt x="64" y="6"/>
                      <a:pt x="64" y="6"/>
                      <a:pt x="64" y="6"/>
                    </a:cubicBezTo>
                    <a:cubicBezTo>
                      <a:pt x="64" y="3"/>
                      <a:pt x="61" y="0"/>
                      <a:pt x="58" y="0"/>
                    </a:cubicBezTo>
                    <a:close/>
                    <a:moveTo>
                      <a:pt x="60" y="58"/>
                    </a:moveTo>
                    <a:cubicBezTo>
                      <a:pt x="60" y="60"/>
                      <a:pt x="59" y="60"/>
                      <a:pt x="58" y="60"/>
                    </a:cubicBezTo>
                    <a:cubicBezTo>
                      <a:pt x="6" y="60"/>
                      <a:pt x="6" y="60"/>
                      <a:pt x="6" y="60"/>
                    </a:cubicBezTo>
                    <a:cubicBezTo>
                      <a:pt x="5" y="60"/>
                      <a:pt x="4" y="60"/>
                      <a:pt x="4" y="58"/>
                    </a:cubicBezTo>
                    <a:cubicBezTo>
                      <a:pt x="4" y="6"/>
                      <a:pt x="4" y="6"/>
                      <a:pt x="4" y="6"/>
                    </a:cubicBezTo>
                    <a:cubicBezTo>
                      <a:pt x="4" y="5"/>
                      <a:pt x="5" y="4"/>
                      <a:pt x="6" y="4"/>
                    </a:cubicBezTo>
                    <a:cubicBezTo>
                      <a:pt x="58" y="4"/>
                      <a:pt x="58" y="4"/>
                      <a:pt x="58" y="4"/>
                    </a:cubicBezTo>
                    <a:cubicBezTo>
                      <a:pt x="59" y="4"/>
                      <a:pt x="60" y="5"/>
                      <a:pt x="60" y="6"/>
                    </a:cubicBezTo>
                    <a:lnTo>
                      <a:pt x="6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
        <p:nvSpPr>
          <p:cNvPr id="137" name="Arrow: Up-Down 136">
            <a:extLst>
              <a:ext uri="{FF2B5EF4-FFF2-40B4-BE49-F238E27FC236}">
                <a16:creationId xmlns:a16="http://schemas.microsoft.com/office/drawing/2014/main" id="{802BE9B5-FE06-4E2A-9B9D-1A4FE6DB3FEE}"/>
              </a:ext>
            </a:extLst>
          </p:cNvPr>
          <p:cNvSpPr/>
          <p:nvPr/>
        </p:nvSpPr>
        <p:spPr bwMode="auto">
          <a:xfrm>
            <a:off x="7457802" y="4214738"/>
            <a:ext cx="360040" cy="831489"/>
          </a:xfrm>
          <a:prstGeom prst="upDownArrow">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38" name="Title 1">
            <a:extLst>
              <a:ext uri="{FF2B5EF4-FFF2-40B4-BE49-F238E27FC236}">
                <a16:creationId xmlns:a16="http://schemas.microsoft.com/office/drawing/2014/main" id="{60EA62E2-8EFC-4004-B9CF-EC5A93EEECF4}"/>
              </a:ext>
            </a:extLst>
          </p:cNvPr>
          <p:cNvSpPr txBox="1">
            <a:spLocks/>
          </p:cNvSpPr>
          <p:nvPr/>
        </p:nvSpPr>
        <p:spPr bwMode="auto">
          <a:xfrm>
            <a:off x="7752184" y="4293096"/>
            <a:ext cx="3744416" cy="74994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lnSpc>
                <a:spcPts val="2300"/>
              </a:lnSpc>
            </a:pPr>
            <a:r>
              <a:rPr lang="en-US" sz="2400" kern="0">
                <a:solidFill>
                  <a:srgbClr val="666D7A"/>
                </a:solidFill>
                <a:latin typeface="+mn-lt"/>
              </a:rPr>
              <a:t>8 days before/after</a:t>
            </a:r>
            <a:endParaRPr lang="da-DK" sz="2400" kern="0" dirty="0">
              <a:solidFill>
                <a:srgbClr val="666D7A"/>
              </a:solidFill>
              <a:latin typeface="+mn-lt"/>
            </a:endParaRPr>
          </a:p>
        </p:txBody>
      </p:sp>
      <p:pic>
        <p:nvPicPr>
          <p:cNvPr id="72" name="Picture 71">
            <a:hlinkClick r:id="" action="ppaction://noaction"/>
            <a:extLst>
              <a:ext uri="{FF2B5EF4-FFF2-40B4-BE49-F238E27FC236}">
                <a16:creationId xmlns:a16="http://schemas.microsoft.com/office/drawing/2014/main" id="{D01A96D7-5D08-437C-973F-B5E7B6AE37B3}"/>
              </a:ext>
            </a:extLst>
          </p:cNvPr>
          <p:cNvPicPr>
            <a:picLocks noChangeAspect="1"/>
          </p:cNvPicPr>
          <p:nvPr/>
        </p:nvPicPr>
        <p:blipFill>
          <a:blip r:embed="rId3"/>
          <a:stretch>
            <a:fillRect/>
          </a:stretch>
        </p:blipFill>
        <p:spPr>
          <a:xfrm>
            <a:off x="10848528" y="5805264"/>
            <a:ext cx="1224135" cy="1224136"/>
          </a:xfrm>
          <a:prstGeom prst="rect">
            <a:avLst/>
          </a:prstGeom>
          <a:noFill/>
          <a:ln>
            <a:noFill/>
          </a:ln>
        </p:spPr>
      </p:pic>
      <p:pic>
        <p:nvPicPr>
          <p:cNvPr id="73" name="Picture 72">
            <a:hlinkClick r:id="" action="ppaction://noaction"/>
            <a:extLst>
              <a:ext uri="{FF2B5EF4-FFF2-40B4-BE49-F238E27FC236}">
                <a16:creationId xmlns:a16="http://schemas.microsoft.com/office/drawing/2014/main" id="{C58DBFB8-AD00-40CB-9E4D-7F7557A3F561}"/>
              </a:ext>
            </a:extLst>
          </p:cNvPr>
          <p:cNvPicPr>
            <a:picLocks noChangeAspect="1"/>
          </p:cNvPicPr>
          <p:nvPr/>
        </p:nvPicPr>
        <p:blipFill>
          <a:blip r:embed="rId3"/>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7362052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500"/>
                            </p:stCondLst>
                            <p:childTnLst>
                              <p:par>
                                <p:cTn id="25" presetID="16" presetClass="entr" presetSubtype="42" fill="hold" grpId="0" nodeType="afterEffect">
                                  <p:stCondLst>
                                    <p:cond delay="0"/>
                                  </p:stCondLst>
                                  <p:childTnLst>
                                    <p:set>
                                      <p:cBhvr>
                                        <p:cTn id="26" dur="1" fill="hold">
                                          <p:stCondLst>
                                            <p:cond delay="0"/>
                                          </p:stCondLst>
                                        </p:cTn>
                                        <p:tgtEl>
                                          <p:spTgt spid="137"/>
                                        </p:tgtEl>
                                        <p:attrNameLst>
                                          <p:attrName>style.visibility</p:attrName>
                                        </p:attrNameLst>
                                      </p:cBhvr>
                                      <p:to>
                                        <p:strVal val="visible"/>
                                      </p:to>
                                    </p:set>
                                    <p:animEffect transition="in" filter="barn(outHorizontal)">
                                      <p:cBhvr>
                                        <p:cTn id="27" dur="500"/>
                                        <p:tgtEl>
                                          <p:spTgt spid="137"/>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138"/>
                                        </p:tgtEl>
                                        <p:attrNameLst>
                                          <p:attrName>style.visibility</p:attrName>
                                        </p:attrNameLst>
                                      </p:cBhvr>
                                      <p:to>
                                        <p:strVal val="visible"/>
                                      </p:to>
                                    </p:set>
                                    <p:animEffect transition="in" filter="wipe(left)">
                                      <p:cBhvr>
                                        <p:cTn id="31"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animBg="1"/>
      <p:bldP spid="1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BE7A042-0C05-4D7B-AA1E-8A9CC754A5E9}"/>
              </a:ext>
            </a:extLst>
          </p:cNvPr>
          <p:cNvGrpSpPr/>
          <p:nvPr/>
        </p:nvGrpSpPr>
        <p:grpSpPr>
          <a:xfrm>
            <a:off x="4063782" y="3356992"/>
            <a:ext cx="4064435" cy="3006587"/>
            <a:chOff x="6312024" y="3539600"/>
            <a:chExt cx="720080" cy="532665"/>
          </a:xfrm>
          <a:solidFill>
            <a:srgbClr val="E45635"/>
          </a:solidFill>
        </p:grpSpPr>
        <p:sp>
          <p:nvSpPr>
            <p:cNvPr id="107" name="Freeform 35">
              <a:extLst>
                <a:ext uri="{FF2B5EF4-FFF2-40B4-BE49-F238E27FC236}">
                  <a16:creationId xmlns:a16="http://schemas.microsoft.com/office/drawing/2014/main" id="{0D96AD73-B721-4DEA-88CC-DAEF6D802DA4}"/>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a:p>
          </p:txBody>
        </p:sp>
        <p:sp>
          <p:nvSpPr>
            <p:cNvPr id="108" name="Freeform 40">
              <a:extLst>
                <a:ext uri="{FF2B5EF4-FFF2-40B4-BE49-F238E27FC236}">
                  <a16:creationId xmlns:a16="http://schemas.microsoft.com/office/drawing/2014/main" id="{13BAC110-60B9-4A65-9B30-947C7E5A24C2}"/>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dirty="0"/>
            </a:p>
          </p:txBody>
        </p:sp>
        <p:sp>
          <p:nvSpPr>
            <p:cNvPr id="109" name="Oval 41">
              <a:extLst>
                <a:ext uri="{FF2B5EF4-FFF2-40B4-BE49-F238E27FC236}">
                  <a16:creationId xmlns:a16="http://schemas.microsoft.com/office/drawing/2014/main" id="{ECF25D8E-AEA7-4EF8-8751-3AD8FD376FF7}"/>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a:p>
          </p:txBody>
        </p:sp>
        <p:sp>
          <p:nvSpPr>
            <p:cNvPr id="110" name="Oval 43">
              <a:extLst>
                <a:ext uri="{FF2B5EF4-FFF2-40B4-BE49-F238E27FC236}">
                  <a16:creationId xmlns:a16="http://schemas.microsoft.com/office/drawing/2014/main" id="{C674F581-FDCC-4F1B-B62B-68A58539E743}"/>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a:p>
          </p:txBody>
        </p:sp>
        <p:sp>
          <p:nvSpPr>
            <p:cNvPr id="111" name="Oval 44">
              <a:extLst>
                <a:ext uri="{FF2B5EF4-FFF2-40B4-BE49-F238E27FC236}">
                  <a16:creationId xmlns:a16="http://schemas.microsoft.com/office/drawing/2014/main" id="{35D9004A-1ABB-4824-87A5-6DFFB1E97DE7}"/>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a:p>
          </p:txBody>
        </p:sp>
        <p:sp>
          <p:nvSpPr>
            <p:cNvPr id="112" name="Oval 41">
              <a:extLst>
                <a:ext uri="{FF2B5EF4-FFF2-40B4-BE49-F238E27FC236}">
                  <a16:creationId xmlns:a16="http://schemas.microsoft.com/office/drawing/2014/main" id="{1EEA21E0-46CB-4C88-B91B-FAD48B280678}"/>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sz="4800"/>
            </a:p>
          </p:txBody>
        </p:sp>
      </p:grpSp>
      <p:sp>
        <p:nvSpPr>
          <p:cNvPr id="113" name="Rectangle 112">
            <a:extLst>
              <a:ext uri="{FF2B5EF4-FFF2-40B4-BE49-F238E27FC236}">
                <a16:creationId xmlns:a16="http://schemas.microsoft.com/office/drawing/2014/main" id="{0F8A08FE-FF8F-4186-8973-01C999EFA4C0}"/>
              </a:ext>
            </a:extLst>
          </p:cNvPr>
          <p:cNvSpPr/>
          <p:nvPr/>
        </p:nvSpPr>
        <p:spPr>
          <a:xfrm>
            <a:off x="5189626" y="4077072"/>
            <a:ext cx="869227" cy="1015663"/>
          </a:xfrm>
          <a:prstGeom prst="rect">
            <a:avLst/>
          </a:prstGeom>
        </p:spPr>
        <p:txBody>
          <a:bodyPr wrap="square">
            <a:spAutoFit/>
          </a:bodyPr>
          <a:lstStyle/>
          <a:p>
            <a:r>
              <a:rPr lang="da-DK" sz="6000" b="1" dirty="0">
                <a:solidFill>
                  <a:srgbClr val="666D7A"/>
                </a:solidFill>
              </a:rPr>
              <a:t>S</a:t>
            </a:r>
          </a:p>
        </p:txBody>
      </p:sp>
      <p:sp>
        <p:nvSpPr>
          <p:cNvPr id="114" name="Rectangle 113">
            <a:extLst>
              <a:ext uri="{FF2B5EF4-FFF2-40B4-BE49-F238E27FC236}">
                <a16:creationId xmlns:a16="http://schemas.microsoft.com/office/drawing/2014/main" id="{ADF6B4CB-FE05-4C2C-A33B-96A7EA8CC2D3}"/>
              </a:ext>
            </a:extLst>
          </p:cNvPr>
          <p:cNvSpPr/>
          <p:nvPr/>
        </p:nvSpPr>
        <p:spPr>
          <a:xfrm>
            <a:off x="6224022" y="4077072"/>
            <a:ext cx="869227" cy="1015663"/>
          </a:xfrm>
          <a:prstGeom prst="rect">
            <a:avLst/>
          </a:prstGeom>
        </p:spPr>
        <p:txBody>
          <a:bodyPr wrap="square">
            <a:spAutoFit/>
          </a:bodyPr>
          <a:lstStyle/>
          <a:p>
            <a:r>
              <a:rPr lang="da-DK" sz="6000" b="1" dirty="0">
                <a:solidFill>
                  <a:srgbClr val="666D7A"/>
                </a:solidFill>
              </a:rPr>
              <a:t>U</a:t>
            </a:r>
          </a:p>
        </p:txBody>
      </p:sp>
      <p:sp>
        <p:nvSpPr>
          <p:cNvPr id="74" name="Title 1">
            <a:extLst>
              <a:ext uri="{FF2B5EF4-FFF2-40B4-BE49-F238E27FC236}">
                <a16:creationId xmlns:a16="http://schemas.microsoft.com/office/drawing/2014/main" id="{002AD074-0E57-450D-9EE4-C5E00285815D}"/>
              </a:ext>
            </a:extLst>
          </p:cNvPr>
          <p:cNvSpPr txBox="1">
            <a:spLocks/>
          </p:cNvSpPr>
          <p:nvPr/>
        </p:nvSpPr>
        <p:spPr bwMode="auto">
          <a:xfrm>
            <a:off x="388314" y="-99392"/>
            <a:ext cx="12980493"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a:solidFill>
                  <a:srgbClr val="666D7A"/>
                </a:solidFill>
              </a:rPr>
              <a:t>SU exchanges views on:</a:t>
            </a:r>
            <a:endParaRPr lang="da-DK" sz="4400" kern="0" dirty="0">
              <a:solidFill>
                <a:srgbClr val="666D7A"/>
              </a:solidFill>
            </a:endParaRPr>
          </a:p>
        </p:txBody>
      </p:sp>
      <p:grpSp>
        <p:nvGrpSpPr>
          <p:cNvPr id="2" name="Gruppe 1">
            <a:extLst>
              <a:ext uri="{FF2B5EF4-FFF2-40B4-BE49-F238E27FC236}">
                <a16:creationId xmlns:a16="http://schemas.microsoft.com/office/drawing/2014/main" id="{1CA651C0-E397-40D6-9398-FA8C1C5DF1A2}"/>
              </a:ext>
            </a:extLst>
          </p:cNvPr>
          <p:cNvGrpSpPr/>
          <p:nvPr/>
        </p:nvGrpSpPr>
        <p:grpSpPr>
          <a:xfrm>
            <a:off x="551384" y="3068960"/>
            <a:ext cx="3672408" cy="1440160"/>
            <a:chOff x="551384" y="3068960"/>
            <a:chExt cx="3672408" cy="1440160"/>
          </a:xfrm>
        </p:grpSpPr>
        <p:sp>
          <p:nvSpPr>
            <p:cNvPr id="148" name="Speech Bubble: Rectangle 147">
              <a:extLst>
                <a:ext uri="{FF2B5EF4-FFF2-40B4-BE49-F238E27FC236}">
                  <a16:creationId xmlns:a16="http://schemas.microsoft.com/office/drawing/2014/main" id="{C38B8C23-EE61-401C-A594-D50F76B8B596}"/>
                </a:ext>
              </a:extLst>
            </p:cNvPr>
            <p:cNvSpPr/>
            <p:nvPr/>
          </p:nvSpPr>
          <p:spPr bwMode="auto">
            <a:xfrm>
              <a:off x="1055440" y="3068960"/>
              <a:ext cx="2736305" cy="1440160"/>
            </a:xfrm>
            <a:prstGeom prst="wedgeRectCallout">
              <a:avLst>
                <a:gd name="adj1" fmla="val 64699"/>
                <a:gd name="adj2" fmla="val 36689"/>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1" name="Rectangle 150">
              <a:extLst>
                <a:ext uri="{FF2B5EF4-FFF2-40B4-BE49-F238E27FC236}">
                  <a16:creationId xmlns:a16="http://schemas.microsoft.com/office/drawing/2014/main" id="{6CD699A6-3F94-4F59-9A0F-401030AFFD4F}"/>
                </a:ext>
              </a:extLst>
            </p:cNvPr>
            <p:cNvSpPr/>
            <p:nvPr/>
          </p:nvSpPr>
          <p:spPr>
            <a:xfrm>
              <a:off x="551384" y="3379325"/>
              <a:ext cx="3672408" cy="830997"/>
            </a:xfrm>
            <a:prstGeom prst="rect">
              <a:avLst/>
            </a:prstGeom>
          </p:spPr>
          <p:txBody>
            <a:bodyPr wrap="square">
              <a:spAutoFit/>
            </a:bodyPr>
            <a:lstStyle/>
            <a:p>
              <a:pPr algn="ctr"/>
              <a:r>
                <a:rPr lang="da-DK">
                  <a:solidFill>
                    <a:schemeClr val="bg1"/>
                  </a:solidFill>
                </a:rPr>
                <a:t>Organization of production</a:t>
              </a:r>
              <a:endParaRPr lang="da-DK" dirty="0">
                <a:solidFill>
                  <a:schemeClr val="bg1"/>
                </a:solidFill>
              </a:endParaRPr>
            </a:p>
          </p:txBody>
        </p:sp>
      </p:grpSp>
      <p:grpSp>
        <p:nvGrpSpPr>
          <p:cNvPr id="4" name="Gruppe 3">
            <a:extLst>
              <a:ext uri="{FF2B5EF4-FFF2-40B4-BE49-F238E27FC236}">
                <a16:creationId xmlns:a16="http://schemas.microsoft.com/office/drawing/2014/main" id="{F9F4444C-BCE1-4ACB-8EF7-93DF25B02290}"/>
              </a:ext>
            </a:extLst>
          </p:cNvPr>
          <p:cNvGrpSpPr/>
          <p:nvPr/>
        </p:nvGrpSpPr>
        <p:grpSpPr>
          <a:xfrm>
            <a:off x="8112224" y="3068960"/>
            <a:ext cx="3672408" cy="1440160"/>
            <a:chOff x="8112224" y="3068960"/>
            <a:chExt cx="3672408" cy="1440160"/>
          </a:xfrm>
        </p:grpSpPr>
        <p:sp>
          <p:nvSpPr>
            <p:cNvPr id="152" name="Speech Bubble: Rectangle 151">
              <a:extLst>
                <a:ext uri="{FF2B5EF4-FFF2-40B4-BE49-F238E27FC236}">
                  <a16:creationId xmlns:a16="http://schemas.microsoft.com/office/drawing/2014/main" id="{31EF61AB-7DB2-4DB3-A208-0B2E1F56794D}"/>
                </a:ext>
              </a:extLst>
            </p:cNvPr>
            <p:cNvSpPr/>
            <p:nvPr/>
          </p:nvSpPr>
          <p:spPr bwMode="auto">
            <a:xfrm>
              <a:off x="8616280" y="3068960"/>
              <a:ext cx="2736305" cy="1440160"/>
            </a:xfrm>
            <a:prstGeom prst="wedgeRectCallout">
              <a:avLst>
                <a:gd name="adj1" fmla="val -70296"/>
                <a:gd name="adj2" fmla="val 44248"/>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4" name="Rectangle 153">
              <a:extLst>
                <a:ext uri="{FF2B5EF4-FFF2-40B4-BE49-F238E27FC236}">
                  <a16:creationId xmlns:a16="http://schemas.microsoft.com/office/drawing/2014/main" id="{CA43B33B-D8BF-4E1C-81ED-4FEA32E1E08B}"/>
                </a:ext>
              </a:extLst>
            </p:cNvPr>
            <p:cNvSpPr/>
            <p:nvPr/>
          </p:nvSpPr>
          <p:spPr>
            <a:xfrm>
              <a:off x="8112224" y="3379325"/>
              <a:ext cx="3672408" cy="461665"/>
            </a:xfrm>
            <a:prstGeom prst="rect">
              <a:avLst/>
            </a:prstGeom>
          </p:spPr>
          <p:txBody>
            <a:bodyPr wrap="square">
              <a:spAutoFit/>
            </a:bodyPr>
            <a:lstStyle/>
            <a:p>
              <a:pPr algn="ctr"/>
              <a:r>
                <a:rPr lang="da-DK">
                  <a:solidFill>
                    <a:schemeClr val="bg1"/>
                  </a:solidFill>
                </a:rPr>
                <a:t>Organisation of work</a:t>
              </a:r>
              <a:endParaRPr lang="da-DK" dirty="0">
                <a:solidFill>
                  <a:schemeClr val="bg1"/>
                </a:solidFill>
              </a:endParaRPr>
            </a:p>
          </p:txBody>
        </p:sp>
      </p:grpSp>
      <p:grpSp>
        <p:nvGrpSpPr>
          <p:cNvPr id="3" name="Gruppe 2">
            <a:extLst>
              <a:ext uri="{FF2B5EF4-FFF2-40B4-BE49-F238E27FC236}">
                <a16:creationId xmlns:a16="http://schemas.microsoft.com/office/drawing/2014/main" id="{568F00F7-F276-48F5-BEF9-A72997AEACDC}"/>
              </a:ext>
            </a:extLst>
          </p:cNvPr>
          <p:cNvGrpSpPr/>
          <p:nvPr/>
        </p:nvGrpSpPr>
        <p:grpSpPr>
          <a:xfrm>
            <a:off x="4799855" y="1295146"/>
            <a:ext cx="2736306" cy="1440160"/>
            <a:chOff x="4727846" y="1340768"/>
            <a:chExt cx="2736306" cy="1440160"/>
          </a:xfrm>
        </p:grpSpPr>
        <p:sp>
          <p:nvSpPr>
            <p:cNvPr id="156" name="Speech Bubble: Rectangle 155">
              <a:extLst>
                <a:ext uri="{FF2B5EF4-FFF2-40B4-BE49-F238E27FC236}">
                  <a16:creationId xmlns:a16="http://schemas.microsoft.com/office/drawing/2014/main" id="{0E4712B9-F689-4884-9A13-63FBAECC28DB}"/>
                </a:ext>
              </a:extLst>
            </p:cNvPr>
            <p:cNvSpPr/>
            <p:nvPr/>
          </p:nvSpPr>
          <p:spPr bwMode="auto">
            <a:xfrm>
              <a:off x="4727847" y="1340768"/>
              <a:ext cx="2736305" cy="1440160"/>
            </a:xfrm>
            <a:prstGeom prst="wedgeRectCallout">
              <a:avLst>
                <a:gd name="adj1" fmla="val 1047"/>
                <a:gd name="adj2" fmla="val 75994"/>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57" name="Rectangle 156">
              <a:extLst>
                <a:ext uri="{FF2B5EF4-FFF2-40B4-BE49-F238E27FC236}">
                  <a16:creationId xmlns:a16="http://schemas.microsoft.com/office/drawing/2014/main" id="{DC3B61A0-256B-4E15-9ECA-9B565F05AF61}"/>
                </a:ext>
              </a:extLst>
            </p:cNvPr>
            <p:cNvSpPr/>
            <p:nvPr/>
          </p:nvSpPr>
          <p:spPr>
            <a:xfrm>
              <a:off x="4727846" y="1412776"/>
              <a:ext cx="2736305" cy="830997"/>
            </a:xfrm>
            <a:prstGeom prst="rect">
              <a:avLst/>
            </a:prstGeom>
          </p:spPr>
          <p:txBody>
            <a:bodyPr wrap="square">
              <a:spAutoFit/>
            </a:bodyPr>
            <a:lstStyle/>
            <a:p>
              <a:pPr algn="ctr"/>
              <a:r>
                <a:rPr lang="en-US" dirty="0">
                  <a:solidFill>
                    <a:schemeClr val="bg1"/>
                  </a:solidFill>
                </a:rPr>
                <a:t>Major restructuring in the company</a:t>
              </a:r>
              <a:endParaRPr lang="da-DK" dirty="0">
                <a:solidFill>
                  <a:schemeClr val="bg1"/>
                </a:solidFill>
              </a:endParaRPr>
            </a:p>
          </p:txBody>
        </p:sp>
      </p:grpSp>
      <p:pic>
        <p:nvPicPr>
          <p:cNvPr id="22" name="Picture 21">
            <a:hlinkClick r:id="" action="ppaction://noaction"/>
            <a:extLst>
              <a:ext uri="{FF2B5EF4-FFF2-40B4-BE49-F238E27FC236}">
                <a16:creationId xmlns:a16="http://schemas.microsoft.com/office/drawing/2014/main" id="{82C051CF-E781-43CF-A42F-1C456AE63093}"/>
              </a:ext>
            </a:extLst>
          </p:cNvPr>
          <p:cNvPicPr>
            <a:picLocks noChangeAspect="1"/>
          </p:cNvPicPr>
          <p:nvPr/>
        </p:nvPicPr>
        <p:blipFill>
          <a:blip r:embed="rId3"/>
          <a:stretch>
            <a:fillRect/>
          </a:stretch>
        </p:blipFill>
        <p:spPr>
          <a:xfrm>
            <a:off x="10848528" y="5805264"/>
            <a:ext cx="1224135" cy="1224136"/>
          </a:xfrm>
          <a:prstGeom prst="rect">
            <a:avLst/>
          </a:prstGeom>
          <a:noFill/>
          <a:ln>
            <a:noFill/>
          </a:ln>
        </p:spPr>
      </p:pic>
      <p:pic>
        <p:nvPicPr>
          <p:cNvPr id="23" name="Picture 22">
            <a:hlinkClick r:id="" action="ppaction://noaction"/>
            <a:extLst>
              <a:ext uri="{FF2B5EF4-FFF2-40B4-BE49-F238E27FC236}">
                <a16:creationId xmlns:a16="http://schemas.microsoft.com/office/drawing/2014/main" id="{8824966A-EEBD-4F9E-9328-6DA0EBF88D32}"/>
              </a:ext>
            </a:extLst>
          </p:cNvPr>
          <p:cNvPicPr>
            <a:picLocks noChangeAspect="1"/>
          </p:cNvPicPr>
          <p:nvPr/>
        </p:nvPicPr>
        <p:blipFill>
          <a:blip r:embed="rId3"/>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22141246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Arrow: Pentagon 76">
            <a:extLst>
              <a:ext uri="{FF2B5EF4-FFF2-40B4-BE49-F238E27FC236}">
                <a16:creationId xmlns:a16="http://schemas.microsoft.com/office/drawing/2014/main" id="{5700568B-72B0-4452-B7DD-BAEBF57BCF63}"/>
              </a:ext>
            </a:extLst>
          </p:cNvPr>
          <p:cNvSpPr/>
          <p:nvPr/>
        </p:nvSpPr>
        <p:spPr bwMode="auto">
          <a:xfrm>
            <a:off x="-8236" y="1236518"/>
            <a:ext cx="11792868" cy="4472048"/>
          </a:xfrm>
          <a:prstGeom prst="homePlate">
            <a:avLst>
              <a:gd name="adj" fmla="val 23893"/>
            </a:avLst>
          </a:prstGeom>
          <a:solidFill>
            <a:schemeClr val="bg1">
              <a:lumMod val="75000"/>
              <a:alpha val="7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74" name="Title 1">
            <a:extLst>
              <a:ext uri="{FF2B5EF4-FFF2-40B4-BE49-F238E27FC236}">
                <a16:creationId xmlns:a16="http://schemas.microsoft.com/office/drawing/2014/main" id="{002AD074-0E57-450D-9EE4-C5E00285815D}"/>
              </a:ext>
            </a:extLst>
          </p:cNvPr>
          <p:cNvSpPr txBox="1">
            <a:spLocks/>
          </p:cNvSpPr>
          <p:nvPr/>
        </p:nvSpPr>
        <p:spPr bwMode="auto">
          <a:xfrm>
            <a:off x="388314" y="-99392"/>
            <a:ext cx="12980493"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a:solidFill>
                  <a:srgbClr val="666D7A"/>
                </a:solidFill>
              </a:rPr>
              <a:t>SU assesses the consequences of:</a:t>
            </a:r>
            <a:endParaRPr lang="da-DK" sz="4400" kern="0" dirty="0">
              <a:solidFill>
                <a:srgbClr val="666D7A"/>
              </a:solidFill>
            </a:endParaRPr>
          </a:p>
        </p:txBody>
      </p:sp>
      <p:sp>
        <p:nvSpPr>
          <p:cNvPr id="2" name="Arrow: Chevron 1">
            <a:extLst>
              <a:ext uri="{FF2B5EF4-FFF2-40B4-BE49-F238E27FC236}">
                <a16:creationId xmlns:a16="http://schemas.microsoft.com/office/drawing/2014/main" id="{64741616-D4A4-4CB2-B0C0-A638E7AF2149}"/>
              </a:ext>
            </a:extLst>
          </p:cNvPr>
          <p:cNvSpPr/>
          <p:nvPr/>
        </p:nvSpPr>
        <p:spPr bwMode="auto">
          <a:xfrm>
            <a:off x="3642966" y="1566846"/>
            <a:ext cx="648072" cy="3888432"/>
          </a:xfrm>
          <a:prstGeom prst="chevron">
            <a:avLst>
              <a:gd name="adj" fmla="val 87781"/>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78" name="Group 77">
            <a:extLst>
              <a:ext uri="{FF2B5EF4-FFF2-40B4-BE49-F238E27FC236}">
                <a16:creationId xmlns:a16="http://schemas.microsoft.com/office/drawing/2014/main" id="{7FECF2CB-7143-4F22-8576-053E50943AAC}"/>
              </a:ext>
            </a:extLst>
          </p:cNvPr>
          <p:cNvGrpSpPr/>
          <p:nvPr/>
        </p:nvGrpSpPr>
        <p:grpSpPr>
          <a:xfrm>
            <a:off x="834653" y="4087126"/>
            <a:ext cx="2020222" cy="1494420"/>
            <a:chOff x="6312024" y="3539600"/>
            <a:chExt cx="720080" cy="532665"/>
          </a:xfrm>
          <a:solidFill>
            <a:srgbClr val="E45635"/>
          </a:solidFill>
        </p:grpSpPr>
        <p:sp>
          <p:nvSpPr>
            <p:cNvPr id="79" name="Freeform 35">
              <a:extLst>
                <a:ext uri="{FF2B5EF4-FFF2-40B4-BE49-F238E27FC236}">
                  <a16:creationId xmlns:a16="http://schemas.microsoft.com/office/drawing/2014/main" id="{3CA5B322-225B-49FE-8E51-34A352D67016}"/>
                </a:ext>
              </a:extLst>
            </p:cNvPr>
            <p:cNvSpPr>
              <a:spLocks/>
            </p:cNvSpPr>
            <p:nvPr/>
          </p:nvSpPr>
          <p:spPr bwMode="auto">
            <a:xfrm>
              <a:off x="6591110" y="3619999"/>
              <a:ext cx="161353" cy="73006"/>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80" name="Freeform 40">
              <a:extLst>
                <a:ext uri="{FF2B5EF4-FFF2-40B4-BE49-F238E27FC236}">
                  <a16:creationId xmlns:a16="http://schemas.microsoft.com/office/drawing/2014/main" id="{97A31D28-6AFE-428E-965E-1073DC9DAF62}"/>
                </a:ext>
              </a:extLst>
            </p:cNvPr>
            <p:cNvSpPr>
              <a:spLocks noEditPoints="1"/>
            </p:cNvSpPr>
            <p:nvPr/>
          </p:nvSpPr>
          <p:spPr bwMode="auto">
            <a:xfrm>
              <a:off x="6312024" y="3717031"/>
              <a:ext cx="720080" cy="355234"/>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95" name="Oval 41">
              <a:extLst>
                <a:ext uri="{FF2B5EF4-FFF2-40B4-BE49-F238E27FC236}">
                  <a16:creationId xmlns:a16="http://schemas.microsoft.com/office/drawing/2014/main" id="{048CE48A-2143-49C2-A758-F55A26FB9569}"/>
                </a:ext>
              </a:extLst>
            </p:cNvPr>
            <p:cNvSpPr>
              <a:spLocks noChangeArrowheads="1"/>
            </p:cNvSpPr>
            <p:nvPr/>
          </p:nvSpPr>
          <p:spPr bwMode="auto">
            <a:xfrm>
              <a:off x="6639720" y="3539600"/>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98" name="Oval 43">
              <a:extLst>
                <a:ext uri="{FF2B5EF4-FFF2-40B4-BE49-F238E27FC236}">
                  <a16:creationId xmlns:a16="http://schemas.microsoft.com/office/drawing/2014/main" id="{46C749BB-FA35-40CD-A7EA-D73D888F2F91}"/>
                </a:ext>
              </a:extLst>
            </p:cNvPr>
            <p:cNvSpPr>
              <a:spLocks noChangeArrowheads="1"/>
            </p:cNvSpPr>
            <p:nvPr/>
          </p:nvSpPr>
          <p:spPr bwMode="auto">
            <a:xfrm>
              <a:off x="6354164"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99" name="Oval 44">
              <a:extLst>
                <a:ext uri="{FF2B5EF4-FFF2-40B4-BE49-F238E27FC236}">
                  <a16:creationId xmlns:a16="http://schemas.microsoft.com/office/drawing/2014/main" id="{B668CA2A-EF22-46CD-901F-AD33B5B7DE58}"/>
                </a:ext>
              </a:extLst>
            </p:cNvPr>
            <p:cNvSpPr>
              <a:spLocks noChangeArrowheads="1"/>
            </p:cNvSpPr>
            <p:nvPr/>
          </p:nvSpPr>
          <p:spPr bwMode="auto">
            <a:xfrm>
              <a:off x="6922317" y="3642917"/>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sp>
          <p:nvSpPr>
            <p:cNvPr id="100" name="Oval 41">
              <a:extLst>
                <a:ext uri="{FF2B5EF4-FFF2-40B4-BE49-F238E27FC236}">
                  <a16:creationId xmlns:a16="http://schemas.microsoft.com/office/drawing/2014/main" id="{CE5D4968-85C1-4032-90C7-A575CD9D13C9}"/>
                </a:ext>
              </a:extLst>
            </p:cNvPr>
            <p:cNvSpPr>
              <a:spLocks noChangeArrowheads="1"/>
            </p:cNvSpPr>
            <p:nvPr/>
          </p:nvSpPr>
          <p:spPr bwMode="auto">
            <a:xfrm>
              <a:off x="6635773" y="3721794"/>
              <a:ext cx="67646" cy="68755"/>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101" name="Rectangle 100">
            <a:extLst>
              <a:ext uri="{FF2B5EF4-FFF2-40B4-BE49-F238E27FC236}">
                <a16:creationId xmlns:a16="http://schemas.microsoft.com/office/drawing/2014/main" id="{3A5E3135-02D5-48AE-BC7B-5F985BA3720D}"/>
              </a:ext>
            </a:extLst>
          </p:cNvPr>
          <p:cNvSpPr/>
          <p:nvPr/>
        </p:nvSpPr>
        <p:spPr>
          <a:xfrm>
            <a:off x="1367287" y="4398974"/>
            <a:ext cx="432048" cy="584775"/>
          </a:xfrm>
          <a:prstGeom prst="rect">
            <a:avLst/>
          </a:prstGeom>
        </p:spPr>
        <p:txBody>
          <a:bodyPr wrap="square">
            <a:spAutoFit/>
          </a:bodyPr>
          <a:lstStyle/>
          <a:p>
            <a:r>
              <a:rPr lang="da-DK" sz="3200" b="1" dirty="0">
                <a:solidFill>
                  <a:srgbClr val="666D7A"/>
                </a:solidFill>
              </a:rPr>
              <a:t>S</a:t>
            </a:r>
          </a:p>
        </p:txBody>
      </p:sp>
      <p:sp>
        <p:nvSpPr>
          <p:cNvPr id="102" name="Rectangle 101">
            <a:extLst>
              <a:ext uri="{FF2B5EF4-FFF2-40B4-BE49-F238E27FC236}">
                <a16:creationId xmlns:a16="http://schemas.microsoft.com/office/drawing/2014/main" id="{4D0787D4-030D-460B-9CAE-6C050049CBF9}"/>
              </a:ext>
            </a:extLst>
          </p:cNvPr>
          <p:cNvSpPr/>
          <p:nvPr/>
        </p:nvSpPr>
        <p:spPr>
          <a:xfrm>
            <a:off x="1881432" y="4398974"/>
            <a:ext cx="432048" cy="584775"/>
          </a:xfrm>
          <a:prstGeom prst="rect">
            <a:avLst/>
          </a:prstGeom>
        </p:spPr>
        <p:txBody>
          <a:bodyPr wrap="square">
            <a:spAutoFit/>
          </a:bodyPr>
          <a:lstStyle/>
          <a:p>
            <a:r>
              <a:rPr lang="da-DK" sz="3200" b="1" dirty="0">
                <a:solidFill>
                  <a:srgbClr val="666D7A"/>
                </a:solidFill>
              </a:rPr>
              <a:t>U</a:t>
            </a:r>
          </a:p>
        </p:txBody>
      </p:sp>
      <p:grpSp>
        <p:nvGrpSpPr>
          <p:cNvPr id="3" name="Gruppe 2">
            <a:extLst>
              <a:ext uri="{FF2B5EF4-FFF2-40B4-BE49-F238E27FC236}">
                <a16:creationId xmlns:a16="http://schemas.microsoft.com/office/drawing/2014/main" id="{DC5074A7-C87B-4518-A4BA-92F012A3D594}"/>
              </a:ext>
            </a:extLst>
          </p:cNvPr>
          <p:cNvGrpSpPr/>
          <p:nvPr/>
        </p:nvGrpSpPr>
        <p:grpSpPr>
          <a:xfrm>
            <a:off x="517593" y="1545636"/>
            <a:ext cx="3557420" cy="2181449"/>
            <a:chOff x="517593" y="1545636"/>
            <a:chExt cx="3557420" cy="2181449"/>
          </a:xfrm>
        </p:grpSpPr>
        <p:sp>
          <p:nvSpPr>
            <p:cNvPr id="104" name="Speech Bubble: Rectangle 103">
              <a:extLst>
                <a:ext uri="{FF2B5EF4-FFF2-40B4-BE49-F238E27FC236}">
                  <a16:creationId xmlns:a16="http://schemas.microsoft.com/office/drawing/2014/main" id="{FC64BD89-487D-4E04-9BF1-9C7AC25C60DC}"/>
                </a:ext>
              </a:extLst>
            </p:cNvPr>
            <p:cNvSpPr/>
            <p:nvPr/>
          </p:nvSpPr>
          <p:spPr bwMode="auto">
            <a:xfrm>
              <a:off x="517593" y="1545636"/>
              <a:ext cx="3024336" cy="2181449"/>
            </a:xfrm>
            <a:prstGeom prst="wedgeRectCallout">
              <a:avLst>
                <a:gd name="adj1" fmla="val 1047"/>
                <a:gd name="adj2" fmla="val 75994"/>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50" name="Group 49">
              <a:extLst>
                <a:ext uri="{FF2B5EF4-FFF2-40B4-BE49-F238E27FC236}">
                  <a16:creationId xmlns:a16="http://schemas.microsoft.com/office/drawing/2014/main" id="{CA8C1FFB-5BA2-4567-8129-B65450769307}"/>
                </a:ext>
              </a:extLst>
            </p:cNvPr>
            <p:cNvGrpSpPr/>
            <p:nvPr/>
          </p:nvGrpSpPr>
          <p:grpSpPr>
            <a:xfrm>
              <a:off x="618629" y="1710862"/>
              <a:ext cx="1156489" cy="1110941"/>
              <a:chOff x="-1541209" y="-4856310"/>
              <a:chExt cx="2789760" cy="2679886"/>
            </a:xfrm>
            <a:solidFill>
              <a:schemeClr val="bg1"/>
            </a:solidFill>
          </p:grpSpPr>
          <p:sp>
            <p:nvSpPr>
              <p:cNvPr id="10" name="Freeform: Shape 9">
                <a:extLst>
                  <a:ext uri="{FF2B5EF4-FFF2-40B4-BE49-F238E27FC236}">
                    <a16:creationId xmlns:a16="http://schemas.microsoft.com/office/drawing/2014/main" id="{AF99382E-0927-4FB6-AE06-387A305DD4E4}"/>
                  </a:ext>
                </a:extLst>
              </p:cNvPr>
              <p:cNvSpPr/>
              <p:nvPr/>
            </p:nvSpPr>
            <p:spPr>
              <a:xfrm>
                <a:off x="1161329" y="-3490687"/>
                <a:ext cx="87222" cy="244222"/>
              </a:xfrm>
              <a:custGeom>
                <a:avLst/>
                <a:gdLst>
                  <a:gd name="connsiteX0" fmla="*/ 4361 w 87222"/>
                  <a:gd name="connsiteY0" fmla="*/ 214625 h 244222"/>
                  <a:gd name="connsiteX1" fmla="*/ 23253 w 87222"/>
                  <a:gd name="connsiteY1" fmla="*/ 4361 h 244222"/>
                  <a:gd name="connsiteX2" fmla="*/ 85367 w 87222"/>
                  <a:gd name="connsiteY2" fmla="*/ 23062 h 244222"/>
                  <a:gd name="connsiteX3" fmla="*/ 18724 w 87222"/>
                  <a:gd name="connsiteY3" fmla="*/ 244327 h 244222"/>
                </a:gdLst>
                <a:ahLst/>
                <a:cxnLst>
                  <a:cxn ang="0">
                    <a:pos x="connsiteX0" y="connsiteY0"/>
                  </a:cxn>
                  <a:cxn ang="0">
                    <a:pos x="connsiteX1" y="connsiteY1"/>
                  </a:cxn>
                  <a:cxn ang="0">
                    <a:pos x="connsiteX2" y="connsiteY2"/>
                  </a:cxn>
                  <a:cxn ang="0">
                    <a:pos x="connsiteX3" y="connsiteY3"/>
                  </a:cxn>
                </a:cxnLst>
                <a:rect l="l" t="t" r="r" b="b"/>
                <a:pathLst>
                  <a:path w="87222" h="244222">
                    <a:moveTo>
                      <a:pt x="4361" y="214625"/>
                    </a:moveTo>
                    <a:lnTo>
                      <a:pt x="23253" y="4361"/>
                    </a:lnTo>
                    <a:lnTo>
                      <a:pt x="85367" y="23062"/>
                    </a:lnTo>
                    <a:lnTo>
                      <a:pt x="18724" y="244327"/>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C5D7E41-15F2-4208-80BF-70056772616F}"/>
                  </a:ext>
                </a:extLst>
              </p:cNvPr>
              <p:cNvSpPr/>
              <p:nvPr/>
            </p:nvSpPr>
            <p:spPr>
              <a:xfrm>
                <a:off x="1043805" y="-3685233"/>
                <a:ext cx="203518" cy="220963"/>
              </a:xfrm>
              <a:custGeom>
                <a:avLst/>
                <a:gdLst>
                  <a:gd name="connsiteX0" fmla="*/ 202890 w 203518"/>
                  <a:gd name="connsiteY0" fmla="*/ 217608 h 220962"/>
                  <a:gd name="connsiteX1" fmla="*/ 50118 w 203518"/>
                  <a:gd name="connsiteY1" fmla="*/ 4361 h 220962"/>
                  <a:gd name="connsiteX2" fmla="*/ 4361 w 203518"/>
                  <a:gd name="connsiteY2" fmla="*/ 117605 h 220962"/>
                  <a:gd name="connsiteX3" fmla="*/ 140777 w 203518"/>
                  <a:gd name="connsiteY3" fmla="*/ 198907 h 220962"/>
                </a:gdLst>
                <a:ahLst/>
                <a:cxnLst>
                  <a:cxn ang="0">
                    <a:pos x="connsiteX0" y="connsiteY0"/>
                  </a:cxn>
                  <a:cxn ang="0">
                    <a:pos x="connsiteX1" y="connsiteY1"/>
                  </a:cxn>
                  <a:cxn ang="0">
                    <a:pos x="connsiteX2" y="connsiteY2"/>
                  </a:cxn>
                  <a:cxn ang="0">
                    <a:pos x="connsiteX3" y="connsiteY3"/>
                  </a:cxn>
                </a:cxnLst>
                <a:rect l="l" t="t" r="r" b="b"/>
                <a:pathLst>
                  <a:path w="203518" h="220962">
                    <a:moveTo>
                      <a:pt x="202890" y="217608"/>
                    </a:moveTo>
                    <a:lnTo>
                      <a:pt x="50118" y="4361"/>
                    </a:lnTo>
                    <a:lnTo>
                      <a:pt x="4361" y="117605"/>
                    </a:lnTo>
                    <a:lnTo>
                      <a:pt x="140777" y="198907"/>
                    </a:lnTo>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E083E04-9FAB-4E16-AE0A-7B655CA4592F}"/>
                  </a:ext>
                </a:extLst>
              </p:cNvPr>
              <p:cNvSpPr/>
              <p:nvPr/>
            </p:nvSpPr>
            <p:spPr>
              <a:xfrm>
                <a:off x="777691" y="-3936317"/>
                <a:ext cx="389592" cy="372148"/>
              </a:xfrm>
              <a:custGeom>
                <a:avLst/>
                <a:gdLst>
                  <a:gd name="connsiteX0" fmla="*/ 388394 w 389592"/>
                  <a:gd name="connsiteY0" fmla="*/ 229482 h 372147"/>
                  <a:gd name="connsiteX1" fmla="*/ 248665 w 389592"/>
                  <a:gd name="connsiteY1" fmla="*/ 369217 h 372147"/>
                  <a:gd name="connsiteX2" fmla="*/ 144103 w 389592"/>
                  <a:gd name="connsiteY2" fmla="*/ 369217 h 372147"/>
                  <a:gd name="connsiteX3" fmla="*/ 4361 w 389592"/>
                  <a:gd name="connsiteY3" fmla="*/ 229482 h 372147"/>
                  <a:gd name="connsiteX4" fmla="*/ 4361 w 389592"/>
                  <a:gd name="connsiteY4" fmla="*/ 144091 h 372147"/>
                  <a:gd name="connsiteX5" fmla="*/ 144103 w 389592"/>
                  <a:gd name="connsiteY5" fmla="*/ 4361 h 372147"/>
                  <a:gd name="connsiteX6" fmla="*/ 248665 w 389592"/>
                  <a:gd name="connsiteY6" fmla="*/ 4361 h 372147"/>
                  <a:gd name="connsiteX7" fmla="*/ 388394 w 389592"/>
                  <a:gd name="connsiteY7" fmla="*/ 144091 h 37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592" h="372147">
                    <a:moveTo>
                      <a:pt x="388394" y="229482"/>
                    </a:moveTo>
                    <a:cubicBezTo>
                      <a:pt x="388394" y="306667"/>
                      <a:pt x="325798" y="369217"/>
                      <a:pt x="248665" y="369217"/>
                    </a:cubicBezTo>
                    <a:lnTo>
                      <a:pt x="144103" y="369217"/>
                    </a:lnTo>
                    <a:cubicBezTo>
                      <a:pt x="66934" y="369217"/>
                      <a:pt x="4361" y="306656"/>
                      <a:pt x="4361" y="229482"/>
                    </a:cubicBezTo>
                    <a:lnTo>
                      <a:pt x="4361" y="144091"/>
                    </a:lnTo>
                    <a:cubicBezTo>
                      <a:pt x="4361" y="66923"/>
                      <a:pt x="66934" y="4361"/>
                      <a:pt x="144103" y="4361"/>
                    </a:cubicBezTo>
                    <a:lnTo>
                      <a:pt x="248665" y="4361"/>
                    </a:lnTo>
                    <a:cubicBezTo>
                      <a:pt x="325804" y="4361"/>
                      <a:pt x="388394" y="66917"/>
                      <a:pt x="388394" y="144091"/>
                    </a:cubicBez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ACFD265-1B0F-4A00-8B36-CE2E041872F0}"/>
                  </a:ext>
                </a:extLst>
              </p:cNvPr>
              <p:cNvSpPr/>
              <p:nvPr/>
            </p:nvSpPr>
            <p:spPr>
              <a:xfrm>
                <a:off x="691585" y="-3492967"/>
                <a:ext cx="93037" cy="244222"/>
              </a:xfrm>
              <a:custGeom>
                <a:avLst/>
                <a:gdLst>
                  <a:gd name="connsiteX0" fmla="*/ 93275 w 93036"/>
                  <a:gd name="connsiteY0" fmla="*/ 213601 h 244222"/>
                  <a:gd name="connsiteX1" fmla="*/ 65614 w 93036"/>
                  <a:gd name="connsiteY1" fmla="*/ 4361 h 244222"/>
                  <a:gd name="connsiteX2" fmla="*/ 4361 w 93036"/>
                  <a:gd name="connsiteY2" fmla="*/ 25620 h 244222"/>
                  <a:gd name="connsiteX3" fmla="*/ 80204 w 93036"/>
                  <a:gd name="connsiteY3" fmla="*/ 243931 h 244222"/>
                </a:gdLst>
                <a:ahLst/>
                <a:cxnLst>
                  <a:cxn ang="0">
                    <a:pos x="connsiteX0" y="connsiteY0"/>
                  </a:cxn>
                  <a:cxn ang="0">
                    <a:pos x="connsiteX1" y="connsiteY1"/>
                  </a:cxn>
                  <a:cxn ang="0">
                    <a:pos x="connsiteX2" y="connsiteY2"/>
                  </a:cxn>
                  <a:cxn ang="0">
                    <a:pos x="connsiteX3" y="connsiteY3"/>
                  </a:cxn>
                </a:cxnLst>
                <a:rect l="l" t="t" r="r" b="b"/>
                <a:pathLst>
                  <a:path w="93036" h="244222">
                    <a:moveTo>
                      <a:pt x="93275" y="213601"/>
                    </a:moveTo>
                    <a:lnTo>
                      <a:pt x="65614" y="4361"/>
                    </a:lnTo>
                    <a:lnTo>
                      <a:pt x="4361" y="25620"/>
                    </a:lnTo>
                    <a:lnTo>
                      <a:pt x="80204" y="243931"/>
                    </a:ln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3A381A0-9697-4F3B-B17A-0CD05F5AE122}"/>
                  </a:ext>
                </a:extLst>
              </p:cNvPr>
              <p:cNvSpPr/>
              <p:nvPr/>
            </p:nvSpPr>
            <p:spPr>
              <a:xfrm>
                <a:off x="691585" y="-3691135"/>
                <a:ext cx="197704" cy="226778"/>
              </a:xfrm>
              <a:custGeom>
                <a:avLst/>
                <a:gdLst>
                  <a:gd name="connsiteX0" fmla="*/ 4361 w 197703"/>
                  <a:gd name="connsiteY0" fmla="*/ 223789 h 226777"/>
                  <a:gd name="connsiteX1" fmla="*/ 148080 w 197703"/>
                  <a:gd name="connsiteY1" fmla="*/ 4361 h 226777"/>
                  <a:gd name="connsiteX2" fmla="*/ 198506 w 197703"/>
                  <a:gd name="connsiteY2" fmla="*/ 115575 h 226777"/>
                  <a:gd name="connsiteX3" fmla="*/ 65614 w 197703"/>
                  <a:gd name="connsiteY3" fmla="*/ 202530 h 226777"/>
                </a:gdLst>
                <a:ahLst/>
                <a:cxnLst>
                  <a:cxn ang="0">
                    <a:pos x="connsiteX0" y="connsiteY0"/>
                  </a:cxn>
                  <a:cxn ang="0">
                    <a:pos x="connsiteX1" y="connsiteY1"/>
                  </a:cxn>
                  <a:cxn ang="0">
                    <a:pos x="connsiteX2" y="connsiteY2"/>
                  </a:cxn>
                  <a:cxn ang="0">
                    <a:pos x="connsiteX3" y="connsiteY3"/>
                  </a:cxn>
                </a:cxnLst>
                <a:rect l="l" t="t" r="r" b="b"/>
                <a:pathLst>
                  <a:path w="197703" h="226777">
                    <a:moveTo>
                      <a:pt x="4361" y="223789"/>
                    </a:moveTo>
                    <a:lnTo>
                      <a:pt x="148080" y="4361"/>
                    </a:lnTo>
                    <a:lnTo>
                      <a:pt x="198506" y="115575"/>
                    </a:lnTo>
                    <a:lnTo>
                      <a:pt x="65614" y="202530"/>
                    </a:lnTo>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81043DFA-2114-4F22-A15E-8069AA044B81}"/>
                  </a:ext>
                </a:extLst>
              </p:cNvPr>
              <p:cNvSpPr/>
              <p:nvPr/>
            </p:nvSpPr>
            <p:spPr>
              <a:xfrm>
                <a:off x="489010" y="-4607157"/>
                <a:ext cx="680333" cy="738481"/>
              </a:xfrm>
              <a:custGeom>
                <a:avLst/>
                <a:gdLst>
                  <a:gd name="connsiteX0" fmla="*/ 571152 w 680332"/>
                  <a:gd name="connsiteY0" fmla="*/ 697856 h 738480"/>
                  <a:gd name="connsiteX1" fmla="*/ 374350 w 680332"/>
                  <a:gd name="connsiteY1" fmla="*/ 679731 h 738480"/>
                  <a:gd name="connsiteX2" fmla="*/ 45360 w 680332"/>
                  <a:gd name="connsiteY2" fmla="*/ 283929 h 738480"/>
                  <a:gd name="connsiteX3" fmla="*/ 63514 w 680332"/>
                  <a:gd name="connsiteY3" fmla="*/ 87150 h 738480"/>
                  <a:gd name="connsiteX4" fmla="*/ 113789 w 680332"/>
                  <a:gd name="connsiteY4" fmla="*/ 45353 h 738480"/>
                  <a:gd name="connsiteX5" fmla="*/ 310556 w 680332"/>
                  <a:gd name="connsiteY5" fmla="*/ 63489 h 738480"/>
                  <a:gd name="connsiteX6" fmla="*/ 639569 w 680332"/>
                  <a:gd name="connsiteY6" fmla="*/ 459297 h 738480"/>
                  <a:gd name="connsiteX7" fmla="*/ 621416 w 680332"/>
                  <a:gd name="connsiteY7" fmla="*/ 656071 h 73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332" h="738480">
                    <a:moveTo>
                      <a:pt x="571152" y="697856"/>
                    </a:moveTo>
                    <a:cubicBezTo>
                      <a:pt x="511795" y="747200"/>
                      <a:pt x="423689" y="739065"/>
                      <a:pt x="374350" y="679731"/>
                    </a:cubicBezTo>
                    <a:lnTo>
                      <a:pt x="45360" y="283929"/>
                    </a:lnTo>
                    <a:cubicBezTo>
                      <a:pt x="-3973" y="224583"/>
                      <a:pt x="4156" y="136471"/>
                      <a:pt x="63514" y="87150"/>
                    </a:cubicBezTo>
                    <a:lnTo>
                      <a:pt x="113789" y="45353"/>
                    </a:lnTo>
                    <a:cubicBezTo>
                      <a:pt x="173105" y="-3969"/>
                      <a:pt x="261252" y="4161"/>
                      <a:pt x="310556" y="63489"/>
                    </a:cubicBezTo>
                    <a:lnTo>
                      <a:pt x="639569" y="459297"/>
                    </a:lnTo>
                    <a:cubicBezTo>
                      <a:pt x="688867" y="518638"/>
                      <a:pt x="680773" y="606744"/>
                      <a:pt x="621416" y="656071"/>
                    </a:cubicBezTo>
                    <a:close/>
                  </a:path>
                </a:pathLst>
              </a:custGeom>
              <a:grpFill/>
              <a:ln w="2857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58420FC-43EA-468B-AB8A-B97D88B8471C}"/>
                  </a:ext>
                </a:extLst>
              </p:cNvPr>
              <p:cNvSpPr/>
              <p:nvPr/>
            </p:nvSpPr>
            <p:spPr>
              <a:xfrm>
                <a:off x="609520" y="-4484944"/>
                <a:ext cx="238407" cy="238407"/>
              </a:xfrm>
              <a:custGeom>
                <a:avLst/>
                <a:gdLst>
                  <a:gd name="connsiteX0" fmla="*/ 235546 w 238407"/>
                  <a:gd name="connsiteY0" fmla="*/ 119954 h 238407"/>
                  <a:gd name="connsiteX1" fmla="*/ 119954 w 238407"/>
                  <a:gd name="connsiteY1" fmla="*/ 235546 h 238407"/>
                  <a:gd name="connsiteX2" fmla="*/ 4361 w 238407"/>
                  <a:gd name="connsiteY2" fmla="*/ 119954 h 238407"/>
                  <a:gd name="connsiteX3" fmla="*/ 119954 w 238407"/>
                  <a:gd name="connsiteY3" fmla="*/ 4361 h 238407"/>
                  <a:gd name="connsiteX4" fmla="*/ 235546 w 238407"/>
                  <a:gd name="connsiteY4" fmla="*/ 119954 h 23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407" h="238407">
                    <a:moveTo>
                      <a:pt x="235546" y="119954"/>
                    </a:moveTo>
                    <a:cubicBezTo>
                      <a:pt x="235546" y="183794"/>
                      <a:pt x="183794" y="235546"/>
                      <a:pt x="119954" y="235546"/>
                    </a:cubicBezTo>
                    <a:cubicBezTo>
                      <a:pt x="56114" y="235546"/>
                      <a:pt x="4361" y="183794"/>
                      <a:pt x="4361" y="119954"/>
                    </a:cubicBezTo>
                    <a:cubicBezTo>
                      <a:pt x="4361" y="56114"/>
                      <a:pt x="56114" y="4361"/>
                      <a:pt x="119954" y="4361"/>
                    </a:cubicBezTo>
                    <a:cubicBezTo>
                      <a:pt x="183794" y="4361"/>
                      <a:pt x="235546" y="56114"/>
                      <a:pt x="235546" y="119954"/>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1625E97D-8339-4F2F-9FBD-E1A3EAC11E46}"/>
                  </a:ext>
                </a:extLst>
              </p:cNvPr>
              <p:cNvSpPr/>
              <p:nvPr/>
            </p:nvSpPr>
            <p:spPr>
              <a:xfrm>
                <a:off x="642909" y="-4451532"/>
                <a:ext cx="168629" cy="168630"/>
              </a:xfrm>
              <a:custGeom>
                <a:avLst/>
                <a:gdLst>
                  <a:gd name="connsiteX0" fmla="*/ 168717 w 168629"/>
                  <a:gd name="connsiteY0" fmla="*/ 86536 h 168629"/>
                  <a:gd name="connsiteX1" fmla="*/ 86536 w 168629"/>
                  <a:gd name="connsiteY1" fmla="*/ 168711 h 168629"/>
                  <a:gd name="connsiteX2" fmla="*/ 4361 w 168629"/>
                  <a:gd name="connsiteY2" fmla="*/ 86536 h 168629"/>
                  <a:gd name="connsiteX3" fmla="*/ 86536 w 168629"/>
                  <a:gd name="connsiteY3" fmla="*/ 4361 h 168629"/>
                  <a:gd name="connsiteX4" fmla="*/ 168717 w 168629"/>
                  <a:gd name="connsiteY4" fmla="*/ 86536 h 16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29" h="168629">
                    <a:moveTo>
                      <a:pt x="168717" y="86536"/>
                    </a:moveTo>
                    <a:cubicBezTo>
                      <a:pt x="168717" y="131921"/>
                      <a:pt x="131944" y="168711"/>
                      <a:pt x="86536" y="168711"/>
                    </a:cubicBezTo>
                    <a:cubicBezTo>
                      <a:pt x="41169" y="168711"/>
                      <a:pt x="4361" y="131921"/>
                      <a:pt x="4361" y="86536"/>
                    </a:cubicBezTo>
                    <a:cubicBezTo>
                      <a:pt x="4361" y="41157"/>
                      <a:pt x="41157" y="4361"/>
                      <a:pt x="86536" y="4361"/>
                    </a:cubicBezTo>
                    <a:cubicBezTo>
                      <a:pt x="131950" y="4361"/>
                      <a:pt x="168717" y="41157"/>
                      <a:pt x="168717" y="86536"/>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6BBEA92-2CC3-412F-997B-7C0B2D6517C7}"/>
                  </a:ext>
                </a:extLst>
              </p:cNvPr>
              <p:cNvSpPr/>
              <p:nvPr/>
            </p:nvSpPr>
            <p:spPr>
              <a:xfrm>
                <a:off x="691096" y="-4403374"/>
                <a:ext cx="75593" cy="75593"/>
              </a:xfrm>
              <a:custGeom>
                <a:avLst/>
                <a:gdLst>
                  <a:gd name="connsiteX0" fmla="*/ 72394 w 75592"/>
                  <a:gd name="connsiteY0" fmla="*/ 38378 h 75592"/>
                  <a:gd name="connsiteX1" fmla="*/ 38378 w 75592"/>
                  <a:gd name="connsiteY1" fmla="*/ 72394 h 75592"/>
                  <a:gd name="connsiteX2" fmla="*/ 4361 w 75592"/>
                  <a:gd name="connsiteY2" fmla="*/ 38378 h 75592"/>
                  <a:gd name="connsiteX3" fmla="*/ 38378 w 75592"/>
                  <a:gd name="connsiteY3" fmla="*/ 4361 h 75592"/>
                  <a:gd name="connsiteX4" fmla="*/ 72394 w 75592"/>
                  <a:gd name="connsiteY4" fmla="*/ 38378 h 75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92" h="75592">
                    <a:moveTo>
                      <a:pt x="72394" y="38378"/>
                    </a:moveTo>
                    <a:cubicBezTo>
                      <a:pt x="72394" y="57165"/>
                      <a:pt x="57165" y="72394"/>
                      <a:pt x="38378" y="72394"/>
                    </a:cubicBezTo>
                    <a:cubicBezTo>
                      <a:pt x="19591" y="72394"/>
                      <a:pt x="4361" y="57165"/>
                      <a:pt x="4361" y="38378"/>
                    </a:cubicBezTo>
                    <a:cubicBezTo>
                      <a:pt x="4361" y="19591"/>
                      <a:pt x="19591" y="4361"/>
                      <a:pt x="38378" y="4361"/>
                    </a:cubicBezTo>
                    <a:cubicBezTo>
                      <a:pt x="57165" y="4361"/>
                      <a:pt x="72394" y="19591"/>
                      <a:pt x="72394" y="38378"/>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15B3899-FB97-4002-8CA2-44556EE0381A}"/>
                  </a:ext>
                </a:extLst>
              </p:cNvPr>
              <p:cNvSpPr/>
              <p:nvPr/>
            </p:nvSpPr>
            <p:spPr>
              <a:xfrm>
                <a:off x="821156" y="-4230651"/>
                <a:ext cx="238407" cy="238407"/>
              </a:xfrm>
              <a:custGeom>
                <a:avLst/>
                <a:gdLst>
                  <a:gd name="connsiteX0" fmla="*/ 235540 w 238407"/>
                  <a:gd name="connsiteY0" fmla="*/ 119954 h 238407"/>
                  <a:gd name="connsiteX1" fmla="*/ 119942 w 238407"/>
                  <a:gd name="connsiteY1" fmla="*/ 235535 h 238407"/>
                  <a:gd name="connsiteX2" fmla="*/ 4361 w 238407"/>
                  <a:gd name="connsiteY2" fmla="*/ 119954 h 238407"/>
                  <a:gd name="connsiteX3" fmla="*/ 119942 w 238407"/>
                  <a:gd name="connsiteY3" fmla="*/ 4361 h 238407"/>
                  <a:gd name="connsiteX4" fmla="*/ 235540 w 238407"/>
                  <a:gd name="connsiteY4" fmla="*/ 119954 h 23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407" h="238407">
                    <a:moveTo>
                      <a:pt x="235540" y="119954"/>
                    </a:moveTo>
                    <a:cubicBezTo>
                      <a:pt x="235540" y="183783"/>
                      <a:pt x="183812" y="235535"/>
                      <a:pt x="119942" y="235535"/>
                    </a:cubicBezTo>
                    <a:cubicBezTo>
                      <a:pt x="56101" y="235535"/>
                      <a:pt x="4361" y="183783"/>
                      <a:pt x="4361" y="119954"/>
                    </a:cubicBezTo>
                    <a:cubicBezTo>
                      <a:pt x="4361" y="56107"/>
                      <a:pt x="56095" y="4361"/>
                      <a:pt x="119942" y="4361"/>
                    </a:cubicBezTo>
                    <a:cubicBezTo>
                      <a:pt x="183812" y="4361"/>
                      <a:pt x="235540" y="56107"/>
                      <a:pt x="235540" y="119954"/>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0063490-2EBC-456E-9515-ED1F0EA828C5}"/>
                  </a:ext>
                </a:extLst>
              </p:cNvPr>
              <p:cNvSpPr/>
              <p:nvPr/>
            </p:nvSpPr>
            <p:spPr>
              <a:xfrm>
                <a:off x="854562" y="-4197233"/>
                <a:ext cx="168629" cy="168630"/>
              </a:xfrm>
              <a:custGeom>
                <a:avLst/>
                <a:gdLst>
                  <a:gd name="connsiteX0" fmla="*/ 168711 w 168629"/>
                  <a:gd name="connsiteY0" fmla="*/ 86536 h 168629"/>
                  <a:gd name="connsiteX1" fmla="*/ 86536 w 168629"/>
                  <a:gd name="connsiteY1" fmla="*/ 168711 h 168629"/>
                  <a:gd name="connsiteX2" fmla="*/ 4361 w 168629"/>
                  <a:gd name="connsiteY2" fmla="*/ 86536 h 168629"/>
                  <a:gd name="connsiteX3" fmla="*/ 86536 w 168629"/>
                  <a:gd name="connsiteY3" fmla="*/ 4361 h 168629"/>
                  <a:gd name="connsiteX4" fmla="*/ 168711 w 168629"/>
                  <a:gd name="connsiteY4" fmla="*/ 86536 h 16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29" h="168629">
                    <a:moveTo>
                      <a:pt x="168711" y="86536"/>
                    </a:moveTo>
                    <a:cubicBezTo>
                      <a:pt x="168711" y="131920"/>
                      <a:pt x="131920" y="168711"/>
                      <a:pt x="86536" y="168711"/>
                    </a:cubicBezTo>
                    <a:cubicBezTo>
                      <a:pt x="41152" y="168711"/>
                      <a:pt x="4361" y="131920"/>
                      <a:pt x="4361" y="86536"/>
                    </a:cubicBezTo>
                    <a:cubicBezTo>
                      <a:pt x="4361" y="41152"/>
                      <a:pt x="41152" y="4361"/>
                      <a:pt x="86536" y="4361"/>
                    </a:cubicBezTo>
                    <a:cubicBezTo>
                      <a:pt x="131920" y="4361"/>
                      <a:pt x="168711" y="41152"/>
                      <a:pt x="168711" y="8653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06FD374-D032-4ADE-B073-B303C44FE7FF}"/>
                  </a:ext>
                </a:extLst>
              </p:cNvPr>
              <p:cNvSpPr/>
              <p:nvPr/>
            </p:nvSpPr>
            <p:spPr>
              <a:xfrm>
                <a:off x="902697" y="-4149087"/>
                <a:ext cx="75593" cy="75593"/>
              </a:xfrm>
              <a:custGeom>
                <a:avLst/>
                <a:gdLst>
                  <a:gd name="connsiteX0" fmla="*/ 72418 w 75592"/>
                  <a:gd name="connsiteY0" fmla="*/ 38389 h 75592"/>
                  <a:gd name="connsiteX1" fmla="*/ 38389 w 75592"/>
                  <a:gd name="connsiteY1" fmla="*/ 72418 h 75592"/>
                  <a:gd name="connsiteX2" fmla="*/ 4361 w 75592"/>
                  <a:gd name="connsiteY2" fmla="*/ 38389 h 75592"/>
                  <a:gd name="connsiteX3" fmla="*/ 38389 w 75592"/>
                  <a:gd name="connsiteY3" fmla="*/ 4361 h 75592"/>
                  <a:gd name="connsiteX4" fmla="*/ 72418 w 75592"/>
                  <a:gd name="connsiteY4" fmla="*/ 38389 h 75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92" h="75592">
                    <a:moveTo>
                      <a:pt x="72418" y="38389"/>
                    </a:moveTo>
                    <a:cubicBezTo>
                      <a:pt x="72418" y="57183"/>
                      <a:pt x="57183" y="72418"/>
                      <a:pt x="38389" y="72418"/>
                    </a:cubicBezTo>
                    <a:cubicBezTo>
                      <a:pt x="19596" y="72418"/>
                      <a:pt x="4361" y="57183"/>
                      <a:pt x="4361" y="38389"/>
                    </a:cubicBezTo>
                    <a:cubicBezTo>
                      <a:pt x="4361" y="19596"/>
                      <a:pt x="19596" y="4361"/>
                      <a:pt x="38389" y="4361"/>
                    </a:cubicBezTo>
                    <a:cubicBezTo>
                      <a:pt x="57183" y="4361"/>
                      <a:pt x="72418" y="19596"/>
                      <a:pt x="72418" y="3838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F9FD1-CBE1-4909-A682-BD6EF498CBC1}"/>
                  </a:ext>
                </a:extLst>
              </p:cNvPr>
              <p:cNvSpPr/>
              <p:nvPr/>
            </p:nvSpPr>
            <p:spPr>
              <a:xfrm>
                <a:off x="-676301" y="-4856310"/>
                <a:ext cx="1389740" cy="1017592"/>
              </a:xfrm>
              <a:custGeom>
                <a:avLst/>
                <a:gdLst>
                  <a:gd name="connsiteX0" fmla="*/ 1353861 w 1389739"/>
                  <a:gd name="connsiteY0" fmla="*/ 256006 h 1017591"/>
                  <a:gd name="connsiteX1" fmla="*/ 1336097 w 1389739"/>
                  <a:gd name="connsiteY1" fmla="*/ 424327 h 1017591"/>
                  <a:gd name="connsiteX2" fmla="*/ 271254 w 1389739"/>
                  <a:gd name="connsiteY2" fmla="*/ 998656 h 1017591"/>
                  <a:gd name="connsiteX3" fmla="*/ 120860 w 1389739"/>
                  <a:gd name="connsiteY3" fmla="*/ 921005 h 1017591"/>
                  <a:gd name="connsiteX4" fmla="*/ 36103 w 1389739"/>
                  <a:gd name="connsiteY4" fmla="*/ 763877 h 1017591"/>
                  <a:gd name="connsiteX5" fmla="*/ 53832 w 1389739"/>
                  <a:gd name="connsiteY5" fmla="*/ 595527 h 1017591"/>
                  <a:gd name="connsiteX6" fmla="*/ 1118704 w 1389739"/>
                  <a:gd name="connsiteY6" fmla="*/ 21209 h 1017591"/>
                  <a:gd name="connsiteX7" fmla="*/ 1269081 w 1389739"/>
                  <a:gd name="connsiteY7" fmla="*/ 98860 h 101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9739" h="1017591">
                    <a:moveTo>
                      <a:pt x="1353861" y="256006"/>
                    </a:moveTo>
                    <a:cubicBezTo>
                      <a:pt x="1390494" y="323934"/>
                      <a:pt x="1382534" y="399300"/>
                      <a:pt x="1336097" y="424327"/>
                    </a:cubicBezTo>
                    <a:lnTo>
                      <a:pt x="271254" y="998656"/>
                    </a:lnTo>
                    <a:cubicBezTo>
                      <a:pt x="224823" y="1023689"/>
                      <a:pt x="157487" y="988934"/>
                      <a:pt x="120860" y="921005"/>
                    </a:cubicBezTo>
                    <a:lnTo>
                      <a:pt x="36103" y="763877"/>
                    </a:lnTo>
                    <a:cubicBezTo>
                      <a:pt x="-530" y="695937"/>
                      <a:pt x="7418" y="620571"/>
                      <a:pt x="53832" y="595527"/>
                    </a:cubicBezTo>
                    <a:lnTo>
                      <a:pt x="1118704" y="21209"/>
                    </a:lnTo>
                    <a:cubicBezTo>
                      <a:pt x="1165095" y="-3829"/>
                      <a:pt x="1232465" y="30932"/>
                      <a:pt x="1269081" y="98860"/>
                    </a:cubicBezTo>
                    <a:close/>
                  </a:path>
                </a:pathLst>
              </a:custGeom>
              <a:grpFill/>
              <a:ln w="2857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84FB858-39BC-4037-840A-2304C6BAB9DE}"/>
                  </a:ext>
                </a:extLst>
              </p:cNvPr>
              <p:cNvSpPr/>
              <p:nvPr/>
            </p:nvSpPr>
            <p:spPr>
              <a:xfrm>
                <a:off x="-1340179" y="-4030890"/>
                <a:ext cx="1244369" cy="1221110"/>
              </a:xfrm>
              <a:custGeom>
                <a:avLst/>
                <a:gdLst>
                  <a:gd name="connsiteX0" fmla="*/ 21806 w 1244369"/>
                  <a:gd name="connsiteY0" fmla="*/ 1203510 h 1221110"/>
                  <a:gd name="connsiteX1" fmla="*/ 774818 w 1244369"/>
                  <a:gd name="connsiteY1" fmla="*/ 70105 h 1221110"/>
                  <a:gd name="connsiteX2" fmla="*/ 1225064 w 1244369"/>
                  <a:gd name="connsiteY2" fmla="*/ 70105 h 1221110"/>
                  <a:gd name="connsiteX3" fmla="*/ 1225064 w 1244369"/>
                  <a:gd name="connsiteY3" fmla="*/ 1203510 h 1221110"/>
                </a:gdLst>
                <a:ahLst/>
                <a:cxnLst>
                  <a:cxn ang="0">
                    <a:pos x="connsiteX0" y="connsiteY0"/>
                  </a:cxn>
                  <a:cxn ang="0">
                    <a:pos x="connsiteX1" y="connsiteY1"/>
                  </a:cxn>
                  <a:cxn ang="0">
                    <a:pos x="connsiteX2" y="connsiteY2"/>
                  </a:cxn>
                  <a:cxn ang="0">
                    <a:pos x="connsiteX3" y="connsiteY3"/>
                  </a:cxn>
                </a:cxnLst>
                <a:rect l="l" t="t" r="r" b="b"/>
                <a:pathLst>
                  <a:path w="1244369" h="1221110">
                    <a:moveTo>
                      <a:pt x="21806" y="1203510"/>
                    </a:moveTo>
                    <a:lnTo>
                      <a:pt x="774818" y="70105"/>
                    </a:lnTo>
                    <a:cubicBezTo>
                      <a:pt x="774818" y="70105"/>
                      <a:pt x="1023238" y="-38568"/>
                      <a:pt x="1225064" y="70105"/>
                    </a:cubicBezTo>
                    <a:lnTo>
                      <a:pt x="1225064" y="1203510"/>
                    </a:lnTo>
                    <a:close/>
                  </a:path>
                </a:pathLst>
              </a:custGeom>
              <a:grpFill/>
              <a:ln w="476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3974604-985B-4D7F-B82F-72DF65EE1B81}"/>
                  </a:ext>
                </a:extLst>
              </p:cNvPr>
              <p:cNvSpPr/>
              <p:nvPr/>
            </p:nvSpPr>
            <p:spPr>
              <a:xfrm>
                <a:off x="-573631" y="-3930211"/>
                <a:ext cx="383777" cy="383778"/>
              </a:xfrm>
              <a:custGeom>
                <a:avLst/>
                <a:gdLst>
                  <a:gd name="connsiteX0" fmla="*/ 380300 w 383777"/>
                  <a:gd name="connsiteY0" fmla="*/ 192331 h 383777"/>
                  <a:gd name="connsiteX1" fmla="*/ 192331 w 383777"/>
                  <a:gd name="connsiteY1" fmla="*/ 380300 h 383777"/>
                  <a:gd name="connsiteX2" fmla="*/ 4361 w 383777"/>
                  <a:gd name="connsiteY2" fmla="*/ 192331 h 383777"/>
                  <a:gd name="connsiteX3" fmla="*/ 192331 w 383777"/>
                  <a:gd name="connsiteY3" fmla="*/ 4361 h 383777"/>
                  <a:gd name="connsiteX4" fmla="*/ 380300 w 383777"/>
                  <a:gd name="connsiteY4" fmla="*/ 192331 h 383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777" h="383777">
                    <a:moveTo>
                      <a:pt x="380300" y="192331"/>
                    </a:moveTo>
                    <a:cubicBezTo>
                      <a:pt x="380300" y="296143"/>
                      <a:pt x="296143" y="380300"/>
                      <a:pt x="192331" y="380300"/>
                    </a:cubicBezTo>
                    <a:cubicBezTo>
                      <a:pt x="88518" y="380300"/>
                      <a:pt x="4361" y="296143"/>
                      <a:pt x="4361" y="192331"/>
                    </a:cubicBezTo>
                    <a:cubicBezTo>
                      <a:pt x="4361" y="88518"/>
                      <a:pt x="88518" y="4361"/>
                      <a:pt x="192331" y="4361"/>
                    </a:cubicBezTo>
                    <a:cubicBezTo>
                      <a:pt x="296143" y="4361"/>
                      <a:pt x="380300" y="88518"/>
                      <a:pt x="380300" y="192331"/>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9214591-61AA-4DB8-9AC7-315EADE33EAA}"/>
                  </a:ext>
                </a:extLst>
              </p:cNvPr>
              <p:cNvSpPr/>
              <p:nvPr/>
            </p:nvSpPr>
            <p:spPr>
              <a:xfrm>
                <a:off x="-519285" y="-3875878"/>
                <a:ext cx="273296" cy="273296"/>
              </a:xfrm>
              <a:custGeom>
                <a:avLst/>
                <a:gdLst>
                  <a:gd name="connsiteX0" fmla="*/ 271621 w 273296"/>
                  <a:gd name="connsiteY0" fmla="*/ 137991 h 273296"/>
                  <a:gd name="connsiteX1" fmla="*/ 137991 w 273296"/>
                  <a:gd name="connsiteY1" fmla="*/ 271621 h 273296"/>
                  <a:gd name="connsiteX2" fmla="*/ 4361 w 273296"/>
                  <a:gd name="connsiteY2" fmla="*/ 137991 h 273296"/>
                  <a:gd name="connsiteX3" fmla="*/ 137991 w 273296"/>
                  <a:gd name="connsiteY3" fmla="*/ 4361 h 273296"/>
                  <a:gd name="connsiteX4" fmla="*/ 271621 w 273296"/>
                  <a:gd name="connsiteY4" fmla="*/ 137991 h 273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296" h="273296">
                    <a:moveTo>
                      <a:pt x="271621" y="137991"/>
                    </a:moveTo>
                    <a:cubicBezTo>
                      <a:pt x="271621" y="211793"/>
                      <a:pt x="211793" y="271621"/>
                      <a:pt x="137991" y="271621"/>
                    </a:cubicBezTo>
                    <a:cubicBezTo>
                      <a:pt x="64189" y="271621"/>
                      <a:pt x="4361" y="211793"/>
                      <a:pt x="4361" y="137991"/>
                    </a:cubicBezTo>
                    <a:cubicBezTo>
                      <a:pt x="4361" y="64189"/>
                      <a:pt x="64189" y="4361"/>
                      <a:pt x="137991" y="4361"/>
                    </a:cubicBezTo>
                    <a:cubicBezTo>
                      <a:pt x="211793" y="4361"/>
                      <a:pt x="271621" y="64189"/>
                      <a:pt x="271621" y="137991"/>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441FD1D-04A5-40A4-AB85-913BBE00657C}"/>
                  </a:ext>
                </a:extLst>
              </p:cNvPr>
              <p:cNvSpPr/>
              <p:nvPr/>
            </p:nvSpPr>
            <p:spPr>
              <a:xfrm>
                <a:off x="-127053" y="-4499569"/>
                <a:ext cx="290741" cy="290741"/>
              </a:xfrm>
              <a:custGeom>
                <a:avLst/>
                <a:gdLst>
                  <a:gd name="connsiteX0" fmla="*/ 287095 w 290740"/>
                  <a:gd name="connsiteY0" fmla="*/ 145731 h 290740"/>
                  <a:gd name="connsiteX1" fmla="*/ 145708 w 290740"/>
                  <a:gd name="connsiteY1" fmla="*/ 287095 h 290740"/>
                  <a:gd name="connsiteX2" fmla="*/ 4361 w 290740"/>
                  <a:gd name="connsiteY2" fmla="*/ 145731 h 290740"/>
                  <a:gd name="connsiteX3" fmla="*/ 145708 w 290740"/>
                  <a:gd name="connsiteY3" fmla="*/ 4361 h 290740"/>
                  <a:gd name="connsiteX4" fmla="*/ 287095 w 290740"/>
                  <a:gd name="connsiteY4" fmla="*/ 145731 h 29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740" h="290740">
                    <a:moveTo>
                      <a:pt x="287095" y="145731"/>
                    </a:moveTo>
                    <a:cubicBezTo>
                      <a:pt x="287095" y="223795"/>
                      <a:pt x="223777" y="287095"/>
                      <a:pt x="145708" y="287095"/>
                    </a:cubicBezTo>
                    <a:cubicBezTo>
                      <a:pt x="67655" y="287095"/>
                      <a:pt x="4361" y="223800"/>
                      <a:pt x="4361" y="145731"/>
                    </a:cubicBezTo>
                    <a:cubicBezTo>
                      <a:pt x="4361" y="67650"/>
                      <a:pt x="67655" y="4361"/>
                      <a:pt x="145708" y="4361"/>
                    </a:cubicBezTo>
                    <a:cubicBezTo>
                      <a:pt x="223777" y="4361"/>
                      <a:pt x="287095" y="67655"/>
                      <a:pt x="287095" y="145731"/>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1A43C4C-B092-4EB3-8DA8-39543C98495A}"/>
                  </a:ext>
                </a:extLst>
              </p:cNvPr>
              <p:cNvSpPr/>
              <p:nvPr/>
            </p:nvSpPr>
            <p:spPr>
              <a:xfrm>
                <a:off x="-86204" y="-4458702"/>
                <a:ext cx="209333" cy="209333"/>
              </a:xfrm>
              <a:custGeom>
                <a:avLst/>
                <a:gdLst>
                  <a:gd name="connsiteX0" fmla="*/ 205373 w 209333"/>
                  <a:gd name="connsiteY0" fmla="*/ 104864 h 209333"/>
                  <a:gd name="connsiteX1" fmla="*/ 104858 w 209333"/>
                  <a:gd name="connsiteY1" fmla="*/ 205362 h 209333"/>
                  <a:gd name="connsiteX2" fmla="*/ 4361 w 209333"/>
                  <a:gd name="connsiteY2" fmla="*/ 104864 h 209333"/>
                  <a:gd name="connsiteX3" fmla="*/ 104858 w 209333"/>
                  <a:gd name="connsiteY3" fmla="*/ 4361 h 209333"/>
                  <a:gd name="connsiteX4" fmla="*/ 205373 w 209333"/>
                  <a:gd name="connsiteY4" fmla="*/ 104864 h 20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33" h="209333">
                    <a:moveTo>
                      <a:pt x="205373" y="104864"/>
                    </a:moveTo>
                    <a:cubicBezTo>
                      <a:pt x="205373" y="160367"/>
                      <a:pt x="160390" y="205362"/>
                      <a:pt x="104858" y="205362"/>
                    </a:cubicBezTo>
                    <a:cubicBezTo>
                      <a:pt x="49374" y="205362"/>
                      <a:pt x="4361" y="160373"/>
                      <a:pt x="4361" y="104864"/>
                    </a:cubicBezTo>
                    <a:cubicBezTo>
                      <a:pt x="4361" y="49356"/>
                      <a:pt x="49374" y="4361"/>
                      <a:pt x="104858" y="4361"/>
                    </a:cubicBezTo>
                    <a:cubicBezTo>
                      <a:pt x="160384" y="4361"/>
                      <a:pt x="205373" y="49350"/>
                      <a:pt x="205373" y="104864"/>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72B0EF3-AB0D-4CF4-B84F-6E9731A9EA52}"/>
                  </a:ext>
                </a:extLst>
              </p:cNvPr>
              <p:cNvSpPr/>
              <p:nvPr/>
            </p:nvSpPr>
            <p:spPr>
              <a:xfrm>
                <a:off x="-527013" y="-4296178"/>
                <a:ext cx="290741" cy="290741"/>
              </a:xfrm>
              <a:custGeom>
                <a:avLst/>
                <a:gdLst>
                  <a:gd name="connsiteX0" fmla="*/ 287089 w 290740"/>
                  <a:gd name="connsiteY0" fmla="*/ 145725 h 290740"/>
                  <a:gd name="connsiteX1" fmla="*/ 145725 w 290740"/>
                  <a:gd name="connsiteY1" fmla="*/ 287089 h 290740"/>
                  <a:gd name="connsiteX2" fmla="*/ 4361 w 290740"/>
                  <a:gd name="connsiteY2" fmla="*/ 145725 h 290740"/>
                  <a:gd name="connsiteX3" fmla="*/ 145725 w 290740"/>
                  <a:gd name="connsiteY3" fmla="*/ 4361 h 290740"/>
                  <a:gd name="connsiteX4" fmla="*/ 287089 w 290740"/>
                  <a:gd name="connsiteY4" fmla="*/ 145725 h 29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740" h="290740">
                    <a:moveTo>
                      <a:pt x="287089" y="145725"/>
                    </a:moveTo>
                    <a:cubicBezTo>
                      <a:pt x="287089" y="223798"/>
                      <a:pt x="223798" y="287089"/>
                      <a:pt x="145725" y="287089"/>
                    </a:cubicBezTo>
                    <a:cubicBezTo>
                      <a:pt x="67652" y="287089"/>
                      <a:pt x="4361" y="223798"/>
                      <a:pt x="4361" y="145725"/>
                    </a:cubicBezTo>
                    <a:cubicBezTo>
                      <a:pt x="4361" y="67652"/>
                      <a:pt x="67652" y="4361"/>
                      <a:pt x="145725" y="4361"/>
                    </a:cubicBezTo>
                    <a:cubicBezTo>
                      <a:pt x="223798" y="4361"/>
                      <a:pt x="287089" y="67652"/>
                      <a:pt x="287089" y="145725"/>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B66458D-BEB4-4E81-BDAA-411CA43061AB}"/>
                  </a:ext>
                </a:extLst>
              </p:cNvPr>
              <p:cNvSpPr/>
              <p:nvPr/>
            </p:nvSpPr>
            <p:spPr>
              <a:xfrm>
                <a:off x="-486153" y="-4255306"/>
                <a:ext cx="209333" cy="209333"/>
              </a:xfrm>
              <a:custGeom>
                <a:avLst/>
                <a:gdLst>
                  <a:gd name="connsiteX0" fmla="*/ 205344 w 209333"/>
                  <a:gd name="connsiteY0" fmla="*/ 104853 h 209333"/>
                  <a:gd name="connsiteX1" fmla="*/ 104853 w 209333"/>
                  <a:gd name="connsiteY1" fmla="*/ 205344 h 209333"/>
                  <a:gd name="connsiteX2" fmla="*/ 4361 w 209333"/>
                  <a:gd name="connsiteY2" fmla="*/ 104853 h 209333"/>
                  <a:gd name="connsiteX3" fmla="*/ 104853 w 209333"/>
                  <a:gd name="connsiteY3" fmla="*/ 4361 h 209333"/>
                  <a:gd name="connsiteX4" fmla="*/ 205344 w 209333"/>
                  <a:gd name="connsiteY4" fmla="*/ 104853 h 20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33" h="209333">
                    <a:moveTo>
                      <a:pt x="205344" y="104853"/>
                    </a:moveTo>
                    <a:cubicBezTo>
                      <a:pt x="205344" y="160353"/>
                      <a:pt x="160353" y="205344"/>
                      <a:pt x="104853" y="205344"/>
                    </a:cubicBezTo>
                    <a:cubicBezTo>
                      <a:pt x="49353" y="205344"/>
                      <a:pt x="4361" y="160353"/>
                      <a:pt x="4361" y="104853"/>
                    </a:cubicBezTo>
                    <a:cubicBezTo>
                      <a:pt x="4361" y="49353"/>
                      <a:pt x="49353" y="4361"/>
                      <a:pt x="104853" y="4361"/>
                    </a:cubicBezTo>
                    <a:cubicBezTo>
                      <a:pt x="160353" y="4361"/>
                      <a:pt x="205344" y="49353"/>
                      <a:pt x="205344" y="104853"/>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60AE440-3313-4EEA-8CDE-62DDF04C7755}"/>
                  </a:ext>
                </a:extLst>
              </p:cNvPr>
              <p:cNvSpPr/>
              <p:nvPr/>
            </p:nvSpPr>
            <p:spPr>
              <a:xfrm>
                <a:off x="-427278" y="-4196437"/>
                <a:ext cx="87222" cy="87222"/>
              </a:xfrm>
              <a:custGeom>
                <a:avLst/>
                <a:gdLst>
                  <a:gd name="connsiteX0" fmla="*/ 87606 w 87222"/>
                  <a:gd name="connsiteY0" fmla="*/ 45984 h 87222"/>
                  <a:gd name="connsiteX1" fmla="*/ 45983 w 87222"/>
                  <a:gd name="connsiteY1" fmla="*/ 87606 h 87222"/>
                  <a:gd name="connsiteX2" fmla="*/ 4361 w 87222"/>
                  <a:gd name="connsiteY2" fmla="*/ 45984 h 87222"/>
                  <a:gd name="connsiteX3" fmla="*/ 45983 w 87222"/>
                  <a:gd name="connsiteY3" fmla="*/ 4361 h 87222"/>
                  <a:gd name="connsiteX4" fmla="*/ 87606 w 87222"/>
                  <a:gd name="connsiteY4" fmla="*/ 45984 h 87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22" h="87222">
                    <a:moveTo>
                      <a:pt x="87606" y="45984"/>
                    </a:moveTo>
                    <a:cubicBezTo>
                      <a:pt x="87606" y="68971"/>
                      <a:pt x="68971" y="87606"/>
                      <a:pt x="45983" y="87606"/>
                    </a:cubicBezTo>
                    <a:cubicBezTo>
                      <a:pt x="22996" y="87606"/>
                      <a:pt x="4361" y="68971"/>
                      <a:pt x="4361" y="45984"/>
                    </a:cubicBezTo>
                    <a:cubicBezTo>
                      <a:pt x="4361" y="22996"/>
                      <a:pt x="22996" y="4361"/>
                      <a:pt x="45983" y="4361"/>
                    </a:cubicBezTo>
                    <a:cubicBezTo>
                      <a:pt x="68971" y="4361"/>
                      <a:pt x="87606" y="22996"/>
                      <a:pt x="87606" y="45984"/>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6024AC9-7DBE-4449-9E19-DE34384A796B}"/>
                  </a:ext>
                </a:extLst>
              </p:cNvPr>
              <p:cNvSpPr/>
              <p:nvPr/>
            </p:nvSpPr>
            <p:spPr>
              <a:xfrm>
                <a:off x="-27312" y="-4392355"/>
                <a:ext cx="87222" cy="87222"/>
              </a:xfrm>
              <a:custGeom>
                <a:avLst/>
                <a:gdLst>
                  <a:gd name="connsiteX0" fmla="*/ 87612 w 87222"/>
                  <a:gd name="connsiteY0" fmla="*/ 45984 h 87222"/>
                  <a:gd name="connsiteX1" fmla="*/ 45960 w 87222"/>
                  <a:gd name="connsiteY1" fmla="*/ 87606 h 87222"/>
                  <a:gd name="connsiteX2" fmla="*/ 4361 w 87222"/>
                  <a:gd name="connsiteY2" fmla="*/ 45984 h 87222"/>
                  <a:gd name="connsiteX3" fmla="*/ 45960 w 87222"/>
                  <a:gd name="connsiteY3" fmla="*/ 4361 h 87222"/>
                  <a:gd name="connsiteX4" fmla="*/ 87612 w 87222"/>
                  <a:gd name="connsiteY4" fmla="*/ 45984 h 87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22" h="87222">
                    <a:moveTo>
                      <a:pt x="87612" y="45984"/>
                    </a:moveTo>
                    <a:cubicBezTo>
                      <a:pt x="87612" y="68981"/>
                      <a:pt x="68981" y="87606"/>
                      <a:pt x="45960" y="87606"/>
                    </a:cubicBezTo>
                    <a:cubicBezTo>
                      <a:pt x="22986" y="87606"/>
                      <a:pt x="4361" y="68981"/>
                      <a:pt x="4361" y="45984"/>
                    </a:cubicBezTo>
                    <a:cubicBezTo>
                      <a:pt x="4361" y="22986"/>
                      <a:pt x="22986" y="4361"/>
                      <a:pt x="45960" y="4361"/>
                    </a:cubicBezTo>
                    <a:cubicBezTo>
                      <a:pt x="68981" y="4361"/>
                      <a:pt x="87612" y="22986"/>
                      <a:pt x="87612" y="4598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3BCECA64-D738-406C-B92A-D220065EDFDC}"/>
                  </a:ext>
                </a:extLst>
              </p:cNvPr>
              <p:cNvSpPr/>
              <p:nvPr/>
            </p:nvSpPr>
            <p:spPr>
              <a:xfrm>
                <a:off x="294154" y="-4741430"/>
                <a:ext cx="290741" cy="290741"/>
              </a:xfrm>
              <a:custGeom>
                <a:avLst/>
                <a:gdLst>
                  <a:gd name="connsiteX0" fmla="*/ 287106 w 290740"/>
                  <a:gd name="connsiteY0" fmla="*/ 145737 h 290740"/>
                  <a:gd name="connsiteX1" fmla="*/ 145708 w 290740"/>
                  <a:gd name="connsiteY1" fmla="*/ 287089 h 290740"/>
                  <a:gd name="connsiteX2" fmla="*/ 4361 w 290740"/>
                  <a:gd name="connsiteY2" fmla="*/ 145737 h 290740"/>
                  <a:gd name="connsiteX3" fmla="*/ 145708 w 290740"/>
                  <a:gd name="connsiteY3" fmla="*/ 4361 h 290740"/>
                  <a:gd name="connsiteX4" fmla="*/ 287106 w 290740"/>
                  <a:gd name="connsiteY4" fmla="*/ 145737 h 29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740" h="290740">
                    <a:moveTo>
                      <a:pt x="287106" y="145737"/>
                    </a:moveTo>
                    <a:cubicBezTo>
                      <a:pt x="287106" y="223806"/>
                      <a:pt x="223806" y="287089"/>
                      <a:pt x="145708" y="287089"/>
                    </a:cubicBezTo>
                    <a:cubicBezTo>
                      <a:pt x="67667" y="287089"/>
                      <a:pt x="4361" y="223806"/>
                      <a:pt x="4361" y="145737"/>
                    </a:cubicBezTo>
                    <a:cubicBezTo>
                      <a:pt x="4361" y="67650"/>
                      <a:pt x="67667" y="4361"/>
                      <a:pt x="145708" y="4361"/>
                    </a:cubicBezTo>
                    <a:cubicBezTo>
                      <a:pt x="223800" y="4355"/>
                      <a:pt x="287106" y="67650"/>
                      <a:pt x="287106" y="145737"/>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B5EFFCC-A5B2-4AFF-A20C-ACDE7361EB0C}"/>
                  </a:ext>
                </a:extLst>
              </p:cNvPr>
              <p:cNvSpPr/>
              <p:nvPr/>
            </p:nvSpPr>
            <p:spPr>
              <a:xfrm>
                <a:off x="335038" y="-4700563"/>
                <a:ext cx="209333" cy="209333"/>
              </a:xfrm>
              <a:custGeom>
                <a:avLst/>
                <a:gdLst>
                  <a:gd name="connsiteX0" fmla="*/ 205309 w 209333"/>
                  <a:gd name="connsiteY0" fmla="*/ 104870 h 209333"/>
                  <a:gd name="connsiteX1" fmla="*/ 104824 w 209333"/>
                  <a:gd name="connsiteY1" fmla="*/ 205356 h 209333"/>
                  <a:gd name="connsiteX2" fmla="*/ 4361 w 209333"/>
                  <a:gd name="connsiteY2" fmla="*/ 104870 h 209333"/>
                  <a:gd name="connsiteX3" fmla="*/ 104824 w 209333"/>
                  <a:gd name="connsiteY3" fmla="*/ 4361 h 209333"/>
                  <a:gd name="connsiteX4" fmla="*/ 205309 w 209333"/>
                  <a:gd name="connsiteY4" fmla="*/ 104870 h 20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33" h="209333">
                    <a:moveTo>
                      <a:pt x="205309" y="104870"/>
                    </a:moveTo>
                    <a:cubicBezTo>
                      <a:pt x="205309" y="160372"/>
                      <a:pt x="160361" y="205356"/>
                      <a:pt x="104824" y="205356"/>
                    </a:cubicBezTo>
                    <a:cubicBezTo>
                      <a:pt x="49368" y="205356"/>
                      <a:pt x="4361" y="160372"/>
                      <a:pt x="4361" y="104870"/>
                    </a:cubicBezTo>
                    <a:cubicBezTo>
                      <a:pt x="4361" y="49356"/>
                      <a:pt x="49379" y="4361"/>
                      <a:pt x="104824" y="4361"/>
                    </a:cubicBezTo>
                    <a:cubicBezTo>
                      <a:pt x="160361" y="4367"/>
                      <a:pt x="205309" y="49356"/>
                      <a:pt x="205309" y="1048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1EC195B-3A9F-4CCF-A3CD-ADCF003D1172}"/>
                  </a:ext>
                </a:extLst>
              </p:cNvPr>
              <p:cNvSpPr/>
              <p:nvPr/>
            </p:nvSpPr>
            <p:spPr>
              <a:xfrm>
                <a:off x="393913" y="-4641683"/>
                <a:ext cx="87222" cy="87222"/>
              </a:xfrm>
              <a:custGeom>
                <a:avLst/>
                <a:gdLst>
                  <a:gd name="connsiteX0" fmla="*/ 87594 w 87222"/>
                  <a:gd name="connsiteY0" fmla="*/ 45989 h 87222"/>
                  <a:gd name="connsiteX1" fmla="*/ 45949 w 87222"/>
                  <a:gd name="connsiteY1" fmla="*/ 87600 h 87222"/>
                  <a:gd name="connsiteX2" fmla="*/ 4361 w 87222"/>
                  <a:gd name="connsiteY2" fmla="*/ 45989 h 87222"/>
                  <a:gd name="connsiteX3" fmla="*/ 45949 w 87222"/>
                  <a:gd name="connsiteY3" fmla="*/ 4361 h 87222"/>
                  <a:gd name="connsiteX4" fmla="*/ 87594 w 87222"/>
                  <a:gd name="connsiteY4" fmla="*/ 45989 h 87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22" h="87222">
                    <a:moveTo>
                      <a:pt x="87594" y="45989"/>
                    </a:moveTo>
                    <a:cubicBezTo>
                      <a:pt x="87594" y="68969"/>
                      <a:pt x="68981" y="87600"/>
                      <a:pt x="45949" y="87600"/>
                    </a:cubicBezTo>
                    <a:cubicBezTo>
                      <a:pt x="22980" y="87600"/>
                      <a:pt x="4361" y="68969"/>
                      <a:pt x="4361" y="45989"/>
                    </a:cubicBezTo>
                    <a:cubicBezTo>
                      <a:pt x="4361" y="22986"/>
                      <a:pt x="22980" y="4361"/>
                      <a:pt x="45949" y="4361"/>
                    </a:cubicBezTo>
                    <a:cubicBezTo>
                      <a:pt x="68964" y="4361"/>
                      <a:pt x="87594" y="22986"/>
                      <a:pt x="87594" y="4598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494DF44-C754-4B0C-AE9D-88BC6DF1961F}"/>
                  </a:ext>
                </a:extLst>
              </p:cNvPr>
              <p:cNvSpPr/>
              <p:nvPr/>
            </p:nvSpPr>
            <p:spPr>
              <a:xfrm>
                <a:off x="-1392617" y="-2823566"/>
                <a:ext cx="1412999" cy="116296"/>
              </a:xfrm>
              <a:custGeom>
                <a:avLst/>
                <a:gdLst>
                  <a:gd name="connsiteX0" fmla="*/ 4361 w 1412998"/>
                  <a:gd name="connsiteY0" fmla="*/ 4361 h 116296"/>
                  <a:gd name="connsiteX1" fmla="*/ 1411295 w 1412998"/>
                  <a:gd name="connsiteY1" fmla="*/ 4361 h 116296"/>
                  <a:gd name="connsiteX2" fmla="*/ 1411295 w 1412998"/>
                  <a:gd name="connsiteY2" fmla="*/ 113028 h 116296"/>
                  <a:gd name="connsiteX3" fmla="*/ 4361 w 1412998"/>
                  <a:gd name="connsiteY3" fmla="*/ 113028 h 116296"/>
                </a:gdLst>
                <a:ahLst/>
                <a:cxnLst>
                  <a:cxn ang="0">
                    <a:pos x="connsiteX0" y="connsiteY0"/>
                  </a:cxn>
                  <a:cxn ang="0">
                    <a:pos x="connsiteX1" y="connsiteY1"/>
                  </a:cxn>
                  <a:cxn ang="0">
                    <a:pos x="connsiteX2" y="connsiteY2"/>
                  </a:cxn>
                  <a:cxn ang="0">
                    <a:pos x="connsiteX3" y="connsiteY3"/>
                  </a:cxn>
                </a:cxnLst>
                <a:rect l="l" t="t" r="r" b="b"/>
                <a:pathLst>
                  <a:path w="1412998" h="116296">
                    <a:moveTo>
                      <a:pt x="4361" y="4361"/>
                    </a:moveTo>
                    <a:lnTo>
                      <a:pt x="1411295" y="4361"/>
                    </a:lnTo>
                    <a:lnTo>
                      <a:pt x="1411295" y="113028"/>
                    </a:lnTo>
                    <a:lnTo>
                      <a:pt x="4361" y="113028"/>
                    </a:ln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B7D3CB6F-498D-49C7-B9EC-1068CA456A18}"/>
                  </a:ext>
                </a:extLst>
              </p:cNvPr>
              <p:cNvSpPr/>
              <p:nvPr/>
            </p:nvSpPr>
            <p:spPr>
              <a:xfrm>
                <a:off x="-1541209" y="-2688127"/>
                <a:ext cx="1692110" cy="511703"/>
              </a:xfrm>
              <a:custGeom>
                <a:avLst/>
                <a:gdLst>
                  <a:gd name="connsiteX0" fmla="*/ 4361 w 1692109"/>
                  <a:gd name="connsiteY0" fmla="*/ 4361 h 511703"/>
                  <a:gd name="connsiteX1" fmla="*/ 1691110 w 1692109"/>
                  <a:gd name="connsiteY1" fmla="*/ 4361 h 511703"/>
                  <a:gd name="connsiteX2" fmla="*/ 1691110 w 1692109"/>
                  <a:gd name="connsiteY2" fmla="*/ 508935 h 511703"/>
                  <a:gd name="connsiteX3" fmla="*/ 4361 w 1692109"/>
                  <a:gd name="connsiteY3" fmla="*/ 508935 h 511703"/>
                </a:gdLst>
                <a:ahLst/>
                <a:cxnLst>
                  <a:cxn ang="0">
                    <a:pos x="connsiteX0" y="connsiteY0"/>
                  </a:cxn>
                  <a:cxn ang="0">
                    <a:pos x="connsiteX1" y="connsiteY1"/>
                  </a:cxn>
                  <a:cxn ang="0">
                    <a:pos x="connsiteX2" y="connsiteY2"/>
                  </a:cxn>
                  <a:cxn ang="0">
                    <a:pos x="connsiteX3" y="connsiteY3"/>
                  </a:cxn>
                </a:cxnLst>
                <a:rect l="l" t="t" r="r" b="b"/>
                <a:pathLst>
                  <a:path w="1692109" h="511703">
                    <a:moveTo>
                      <a:pt x="4361" y="4361"/>
                    </a:moveTo>
                    <a:lnTo>
                      <a:pt x="1691110" y="4361"/>
                    </a:lnTo>
                    <a:lnTo>
                      <a:pt x="1691110" y="508935"/>
                    </a:lnTo>
                    <a:lnTo>
                      <a:pt x="4361" y="508935"/>
                    </a:ln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03CB2D6-FC65-4F8E-8FB4-E45E86315DE1}"/>
                  </a:ext>
                </a:extLst>
              </p:cNvPr>
              <p:cNvSpPr/>
              <p:nvPr/>
            </p:nvSpPr>
            <p:spPr>
              <a:xfrm>
                <a:off x="-891893" y="-3382927"/>
                <a:ext cx="616370" cy="465185"/>
              </a:xfrm>
              <a:custGeom>
                <a:avLst/>
                <a:gdLst>
                  <a:gd name="connsiteX0" fmla="*/ 617050 w 616369"/>
                  <a:gd name="connsiteY0" fmla="*/ 279169 h 465184"/>
                  <a:gd name="connsiteX1" fmla="*/ 477326 w 616369"/>
                  <a:gd name="connsiteY1" fmla="*/ 462382 h 465184"/>
                  <a:gd name="connsiteX2" fmla="*/ 144085 w 616369"/>
                  <a:gd name="connsiteY2" fmla="*/ 462382 h 465184"/>
                  <a:gd name="connsiteX3" fmla="*/ 4361 w 616369"/>
                  <a:gd name="connsiteY3" fmla="*/ 279169 h 465184"/>
                  <a:gd name="connsiteX4" fmla="*/ 4361 w 616369"/>
                  <a:gd name="connsiteY4" fmla="*/ 187563 h 465184"/>
                  <a:gd name="connsiteX5" fmla="*/ 144085 w 616369"/>
                  <a:gd name="connsiteY5" fmla="*/ 4361 h 465184"/>
                  <a:gd name="connsiteX6" fmla="*/ 477326 w 616369"/>
                  <a:gd name="connsiteY6" fmla="*/ 4361 h 465184"/>
                  <a:gd name="connsiteX7" fmla="*/ 617050 w 616369"/>
                  <a:gd name="connsiteY7" fmla="*/ 187563 h 46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6369" h="465184">
                    <a:moveTo>
                      <a:pt x="617050" y="279169"/>
                    </a:moveTo>
                    <a:cubicBezTo>
                      <a:pt x="617050" y="380341"/>
                      <a:pt x="554489" y="462382"/>
                      <a:pt x="477326" y="462382"/>
                    </a:cubicBezTo>
                    <a:lnTo>
                      <a:pt x="144085" y="462382"/>
                    </a:lnTo>
                    <a:cubicBezTo>
                      <a:pt x="66905" y="462382"/>
                      <a:pt x="4361" y="380347"/>
                      <a:pt x="4361" y="279169"/>
                    </a:cubicBezTo>
                    <a:lnTo>
                      <a:pt x="4361" y="187563"/>
                    </a:lnTo>
                    <a:cubicBezTo>
                      <a:pt x="4361" y="86408"/>
                      <a:pt x="66905" y="4361"/>
                      <a:pt x="144085" y="4361"/>
                    </a:cubicBezTo>
                    <a:lnTo>
                      <a:pt x="477326" y="4361"/>
                    </a:lnTo>
                    <a:cubicBezTo>
                      <a:pt x="554495" y="4361"/>
                      <a:pt x="617050" y="86402"/>
                      <a:pt x="617050" y="187563"/>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420A533-6290-4B8B-BF62-08EFAE98B8C7}"/>
                  </a:ext>
                </a:extLst>
              </p:cNvPr>
              <p:cNvSpPr/>
              <p:nvPr/>
            </p:nvSpPr>
            <p:spPr>
              <a:xfrm>
                <a:off x="-598844" y="-3153923"/>
                <a:ext cx="46518" cy="203518"/>
              </a:xfrm>
              <a:custGeom>
                <a:avLst/>
                <a:gdLst>
                  <a:gd name="connsiteX0" fmla="*/ 4361 w 46518"/>
                  <a:gd name="connsiteY0" fmla="*/ 4361 h 203518"/>
                  <a:gd name="connsiteX1" fmla="*/ 42198 w 46518"/>
                  <a:gd name="connsiteY1" fmla="*/ 4361 h 203518"/>
                  <a:gd name="connsiteX2" fmla="*/ 42198 w 46518"/>
                  <a:gd name="connsiteY2" fmla="*/ 204263 h 203518"/>
                  <a:gd name="connsiteX3" fmla="*/ 4361 w 46518"/>
                  <a:gd name="connsiteY3" fmla="*/ 204263 h 203518"/>
                </a:gdLst>
                <a:ahLst/>
                <a:cxnLst>
                  <a:cxn ang="0">
                    <a:pos x="connsiteX0" y="connsiteY0"/>
                  </a:cxn>
                  <a:cxn ang="0">
                    <a:pos x="connsiteX1" y="connsiteY1"/>
                  </a:cxn>
                  <a:cxn ang="0">
                    <a:pos x="connsiteX2" y="connsiteY2"/>
                  </a:cxn>
                  <a:cxn ang="0">
                    <a:pos x="connsiteX3" y="connsiteY3"/>
                  </a:cxn>
                </a:cxnLst>
                <a:rect l="l" t="t" r="r" b="b"/>
                <a:pathLst>
                  <a:path w="46518" h="203518">
                    <a:moveTo>
                      <a:pt x="4361" y="4361"/>
                    </a:moveTo>
                    <a:lnTo>
                      <a:pt x="42198" y="4361"/>
                    </a:lnTo>
                    <a:lnTo>
                      <a:pt x="42198" y="204263"/>
                    </a:lnTo>
                    <a:lnTo>
                      <a:pt x="4361" y="204263"/>
                    </a:ln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BE07F04-65F1-4598-B4F4-B366FEA57DAC}"/>
                  </a:ext>
                </a:extLst>
              </p:cNvPr>
              <p:cNvSpPr/>
              <p:nvPr/>
            </p:nvSpPr>
            <p:spPr>
              <a:xfrm>
                <a:off x="-519285" y="-3082098"/>
                <a:ext cx="40704" cy="133741"/>
              </a:xfrm>
              <a:custGeom>
                <a:avLst/>
                <a:gdLst>
                  <a:gd name="connsiteX0" fmla="*/ 4361 w 40703"/>
                  <a:gd name="connsiteY0" fmla="*/ 4361 h 133740"/>
                  <a:gd name="connsiteX1" fmla="*/ 37494 w 40703"/>
                  <a:gd name="connsiteY1" fmla="*/ 4361 h 133740"/>
                  <a:gd name="connsiteX2" fmla="*/ 37494 w 40703"/>
                  <a:gd name="connsiteY2" fmla="*/ 132438 h 133740"/>
                  <a:gd name="connsiteX3" fmla="*/ 4361 w 40703"/>
                  <a:gd name="connsiteY3" fmla="*/ 132438 h 133740"/>
                </a:gdLst>
                <a:ahLst/>
                <a:cxnLst>
                  <a:cxn ang="0">
                    <a:pos x="connsiteX0" y="connsiteY0"/>
                  </a:cxn>
                  <a:cxn ang="0">
                    <a:pos x="connsiteX1" y="connsiteY1"/>
                  </a:cxn>
                  <a:cxn ang="0">
                    <a:pos x="connsiteX2" y="connsiteY2"/>
                  </a:cxn>
                  <a:cxn ang="0">
                    <a:pos x="connsiteX3" y="connsiteY3"/>
                  </a:cxn>
                </a:cxnLst>
                <a:rect l="l" t="t" r="r" b="b"/>
                <a:pathLst>
                  <a:path w="40703" h="133740">
                    <a:moveTo>
                      <a:pt x="4361" y="4361"/>
                    </a:moveTo>
                    <a:lnTo>
                      <a:pt x="37494" y="4361"/>
                    </a:lnTo>
                    <a:lnTo>
                      <a:pt x="37494" y="132438"/>
                    </a:lnTo>
                    <a:lnTo>
                      <a:pt x="4361" y="132438"/>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9856130-41C2-4755-9E27-79EFAE37C994}"/>
                  </a:ext>
                </a:extLst>
              </p:cNvPr>
              <p:cNvSpPr/>
              <p:nvPr/>
            </p:nvSpPr>
            <p:spPr>
              <a:xfrm>
                <a:off x="-427272" y="-3038452"/>
                <a:ext cx="29074" cy="93037"/>
              </a:xfrm>
              <a:custGeom>
                <a:avLst/>
                <a:gdLst>
                  <a:gd name="connsiteX0" fmla="*/ 4361 w 29074"/>
                  <a:gd name="connsiteY0" fmla="*/ 4361 h 93036"/>
                  <a:gd name="connsiteX1" fmla="*/ 24928 w 29074"/>
                  <a:gd name="connsiteY1" fmla="*/ 4361 h 93036"/>
                  <a:gd name="connsiteX2" fmla="*/ 24928 w 29074"/>
                  <a:gd name="connsiteY2" fmla="*/ 88798 h 93036"/>
                  <a:gd name="connsiteX3" fmla="*/ 4361 w 29074"/>
                  <a:gd name="connsiteY3" fmla="*/ 88798 h 93036"/>
                </a:gdLst>
                <a:ahLst/>
                <a:cxnLst>
                  <a:cxn ang="0">
                    <a:pos x="connsiteX0" y="connsiteY0"/>
                  </a:cxn>
                  <a:cxn ang="0">
                    <a:pos x="connsiteX1" y="connsiteY1"/>
                  </a:cxn>
                  <a:cxn ang="0">
                    <a:pos x="connsiteX2" y="connsiteY2"/>
                  </a:cxn>
                  <a:cxn ang="0">
                    <a:pos x="connsiteX3" y="connsiteY3"/>
                  </a:cxn>
                </a:cxnLst>
                <a:rect l="l" t="t" r="r" b="b"/>
                <a:pathLst>
                  <a:path w="29074" h="93036">
                    <a:moveTo>
                      <a:pt x="4361" y="4361"/>
                    </a:moveTo>
                    <a:lnTo>
                      <a:pt x="24928" y="4361"/>
                    </a:lnTo>
                    <a:lnTo>
                      <a:pt x="24928" y="88798"/>
                    </a:lnTo>
                    <a:lnTo>
                      <a:pt x="4361" y="88798"/>
                    </a:ln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5892386-2FDD-4391-A428-D83834C12518}"/>
                  </a:ext>
                </a:extLst>
              </p:cNvPr>
              <p:cNvSpPr/>
              <p:nvPr/>
            </p:nvSpPr>
            <p:spPr>
              <a:xfrm>
                <a:off x="-825918" y="-3340095"/>
                <a:ext cx="220963" cy="133741"/>
              </a:xfrm>
              <a:custGeom>
                <a:avLst/>
                <a:gdLst>
                  <a:gd name="connsiteX0" fmla="*/ 4361 w 220962"/>
                  <a:gd name="connsiteY0" fmla="*/ 4361 h 133740"/>
                  <a:gd name="connsiteX1" fmla="*/ 216869 w 220962"/>
                  <a:gd name="connsiteY1" fmla="*/ 4361 h 133740"/>
                  <a:gd name="connsiteX2" fmla="*/ 216869 w 220962"/>
                  <a:gd name="connsiteY2" fmla="*/ 129531 h 133740"/>
                  <a:gd name="connsiteX3" fmla="*/ 4361 w 220962"/>
                  <a:gd name="connsiteY3" fmla="*/ 129531 h 133740"/>
                </a:gdLst>
                <a:ahLst/>
                <a:cxnLst>
                  <a:cxn ang="0">
                    <a:pos x="connsiteX0" y="connsiteY0"/>
                  </a:cxn>
                  <a:cxn ang="0">
                    <a:pos x="connsiteX1" y="connsiteY1"/>
                  </a:cxn>
                  <a:cxn ang="0">
                    <a:pos x="connsiteX2" y="connsiteY2"/>
                  </a:cxn>
                  <a:cxn ang="0">
                    <a:pos x="connsiteX3" y="connsiteY3"/>
                  </a:cxn>
                </a:cxnLst>
                <a:rect l="l" t="t" r="r" b="b"/>
                <a:pathLst>
                  <a:path w="220962" h="133740">
                    <a:moveTo>
                      <a:pt x="4361" y="4361"/>
                    </a:moveTo>
                    <a:lnTo>
                      <a:pt x="216869" y="4361"/>
                    </a:lnTo>
                    <a:lnTo>
                      <a:pt x="216869" y="129531"/>
                    </a:lnTo>
                    <a:lnTo>
                      <a:pt x="4361" y="129531"/>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1B7D08C7-60C5-4935-830B-9C9C1AF9F9A9}"/>
                  </a:ext>
                </a:extLst>
              </p:cNvPr>
              <p:cNvSpPr/>
              <p:nvPr/>
            </p:nvSpPr>
            <p:spPr>
              <a:xfrm>
                <a:off x="-542574" y="-3323721"/>
                <a:ext cx="87222" cy="87222"/>
              </a:xfrm>
              <a:custGeom>
                <a:avLst/>
                <a:gdLst>
                  <a:gd name="connsiteX0" fmla="*/ 85222 w 87222"/>
                  <a:gd name="connsiteY0" fmla="*/ 44792 h 87222"/>
                  <a:gd name="connsiteX1" fmla="*/ 44791 w 87222"/>
                  <a:gd name="connsiteY1" fmla="*/ 85222 h 87222"/>
                  <a:gd name="connsiteX2" fmla="*/ 4361 w 87222"/>
                  <a:gd name="connsiteY2" fmla="*/ 44792 h 87222"/>
                  <a:gd name="connsiteX3" fmla="*/ 44791 w 87222"/>
                  <a:gd name="connsiteY3" fmla="*/ 4361 h 87222"/>
                  <a:gd name="connsiteX4" fmla="*/ 85222 w 87222"/>
                  <a:gd name="connsiteY4" fmla="*/ 44792 h 87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22" h="87222">
                    <a:moveTo>
                      <a:pt x="85222" y="44792"/>
                    </a:moveTo>
                    <a:cubicBezTo>
                      <a:pt x="85222" y="67121"/>
                      <a:pt x="67121" y="85222"/>
                      <a:pt x="44791" y="85222"/>
                    </a:cubicBezTo>
                    <a:cubicBezTo>
                      <a:pt x="22462" y="85222"/>
                      <a:pt x="4361" y="67121"/>
                      <a:pt x="4361" y="44792"/>
                    </a:cubicBezTo>
                    <a:cubicBezTo>
                      <a:pt x="4361" y="22463"/>
                      <a:pt x="22462" y="4361"/>
                      <a:pt x="44791" y="4361"/>
                    </a:cubicBezTo>
                    <a:cubicBezTo>
                      <a:pt x="67121" y="4361"/>
                      <a:pt x="85222" y="22463"/>
                      <a:pt x="85222" y="44792"/>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5860600-465C-4105-95B6-F4E83FE25E91}"/>
                  </a:ext>
                </a:extLst>
              </p:cNvPr>
              <p:cNvSpPr/>
              <p:nvPr/>
            </p:nvSpPr>
            <p:spPr>
              <a:xfrm>
                <a:off x="-422248" y="-3207971"/>
                <a:ext cx="52333" cy="52333"/>
              </a:xfrm>
              <a:custGeom>
                <a:avLst/>
                <a:gdLst>
                  <a:gd name="connsiteX0" fmla="*/ 51170 w 52333"/>
                  <a:gd name="connsiteY0" fmla="*/ 27766 h 52333"/>
                  <a:gd name="connsiteX1" fmla="*/ 27766 w 52333"/>
                  <a:gd name="connsiteY1" fmla="*/ 51170 h 52333"/>
                  <a:gd name="connsiteX2" fmla="*/ 4361 w 52333"/>
                  <a:gd name="connsiteY2" fmla="*/ 27766 h 52333"/>
                  <a:gd name="connsiteX3" fmla="*/ 27766 w 52333"/>
                  <a:gd name="connsiteY3" fmla="*/ 4361 h 52333"/>
                  <a:gd name="connsiteX4" fmla="*/ 51170 w 52333"/>
                  <a:gd name="connsiteY4" fmla="*/ 27766 h 5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33" h="52333">
                    <a:moveTo>
                      <a:pt x="51170" y="27766"/>
                    </a:moveTo>
                    <a:cubicBezTo>
                      <a:pt x="51170" y="40692"/>
                      <a:pt x="40692" y="51170"/>
                      <a:pt x="27766" y="51170"/>
                    </a:cubicBezTo>
                    <a:cubicBezTo>
                      <a:pt x="14840" y="51170"/>
                      <a:pt x="4361" y="40692"/>
                      <a:pt x="4361" y="27766"/>
                    </a:cubicBezTo>
                    <a:cubicBezTo>
                      <a:pt x="4361" y="14840"/>
                      <a:pt x="14840" y="4361"/>
                      <a:pt x="27766" y="4361"/>
                    </a:cubicBezTo>
                    <a:cubicBezTo>
                      <a:pt x="40692" y="4361"/>
                      <a:pt x="51170" y="14840"/>
                      <a:pt x="51170" y="27766"/>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A18A2A04-97D6-4E43-B25C-7A11F524E1F8}"/>
                  </a:ext>
                </a:extLst>
              </p:cNvPr>
              <p:cNvSpPr/>
              <p:nvPr/>
            </p:nvSpPr>
            <p:spPr>
              <a:xfrm>
                <a:off x="-796797" y="-3165558"/>
                <a:ext cx="139555" cy="203518"/>
              </a:xfrm>
              <a:custGeom>
                <a:avLst/>
                <a:gdLst>
                  <a:gd name="connsiteX0" fmla="*/ 4361 w 139555"/>
                  <a:gd name="connsiteY0" fmla="*/ 4361 h 203518"/>
                  <a:gd name="connsiteX1" fmla="*/ 139718 w 139555"/>
                  <a:gd name="connsiteY1" fmla="*/ 4361 h 203518"/>
                  <a:gd name="connsiteX2" fmla="*/ 139718 w 139555"/>
                  <a:gd name="connsiteY2" fmla="*/ 204245 h 203518"/>
                  <a:gd name="connsiteX3" fmla="*/ 4361 w 139555"/>
                  <a:gd name="connsiteY3" fmla="*/ 204245 h 203518"/>
                </a:gdLst>
                <a:ahLst/>
                <a:cxnLst>
                  <a:cxn ang="0">
                    <a:pos x="connsiteX0" y="connsiteY0"/>
                  </a:cxn>
                  <a:cxn ang="0">
                    <a:pos x="connsiteX1" y="connsiteY1"/>
                  </a:cxn>
                  <a:cxn ang="0">
                    <a:pos x="connsiteX2" y="connsiteY2"/>
                  </a:cxn>
                  <a:cxn ang="0">
                    <a:pos x="connsiteX3" y="connsiteY3"/>
                  </a:cxn>
                </a:cxnLst>
                <a:rect l="l" t="t" r="r" b="b"/>
                <a:pathLst>
                  <a:path w="139555" h="203518">
                    <a:moveTo>
                      <a:pt x="4361" y="4361"/>
                    </a:moveTo>
                    <a:lnTo>
                      <a:pt x="139718" y="4361"/>
                    </a:lnTo>
                    <a:lnTo>
                      <a:pt x="139718" y="204245"/>
                    </a:lnTo>
                    <a:lnTo>
                      <a:pt x="4361" y="204245"/>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5E0347C5-5BE7-4352-AE34-5BFC47EE2865}"/>
                  </a:ext>
                </a:extLst>
              </p:cNvPr>
              <p:cNvSpPr/>
              <p:nvPr/>
            </p:nvSpPr>
            <p:spPr>
              <a:xfrm>
                <a:off x="-752523" y="-3146282"/>
                <a:ext cx="52333" cy="52333"/>
              </a:xfrm>
              <a:custGeom>
                <a:avLst/>
                <a:gdLst>
                  <a:gd name="connsiteX0" fmla="*/ 51170 w 52333"/>
                  <a:gd name="connsiteY0" fmla="*/ 27766 h 52333"/>
                  <a:gd name="connsiteX1" fmla="*/ 27766 w 52333"/>
                  <a:gd name="connsiteY1" fmla="*/ 51170 h 52333"/>
                  <a:gd name="connsiteX2" fmla="*/ 4361 w 52333"/>
                  <a:gd name="connsiteY2" fmla="*/ 27766 h 52333"/>
                  <a:gd name="connsiteX3" fmla="*/ 27766 w 52333"/>
                  <a:gd name="connsiteY3" fmla="*/ 4361 h 52333"/>
                  <a:gd name="connsiteX4" fmla="*/ 51170 w 52333"/>
                  <a:gd name="connsiteY4" fmla="*/ 27766 h 5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33" h="52333">
                    <a:moveTo>
                      <a:pt x="51170" y="27766"/>
                    </a:moveTo>
                    <a:cubicBezTo>
                      <a:pt x="51170" y="40692"/>
                      <a:pt x="40692" y="51170"/>
                      <a:pt x="27766" y="51170"/>
                    </a:cubicBezTo>
                    <a:cubicBezTo>
                      <a:pt x="14840" y="51170"/>
                      <a:pt x="4361" y="40692"/>
                      <a:pt x="4361" y="27766"/>
                    </a:cubicBezTo>
                    <a:cubicBezTo>
                      <a:pt x="4361" y="14840"/>
                      <a:pt x="14840" y="4361"/>
                      <a:pt x="27766" y="4361"/>
                    </a:cubicBezTo>
                    <a:cubicBezTo>
                      <a:pt x="40692" y="4361"/>
                      <a:pt x="51170" y="14840"/>
                      <a:pt x="51170" y="27766"/>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4255DCEC-6F15-4E70-A5FF-5FC84D84E7EF}"/>
                  </a:ext>
                </a:extLst>
              </p:cNvPr>
              <p:cNvSpPr/>
              <p:nvPr/>
            </p:nvSpPr>
            <p:spPr>
              <a:xfrm>
                <a:off x="-752523" y="-3031271"/>
                <a:ext cx="52333" cy="52333"/>
              </a:xfrm>
              <a:custGeom>
                <a:avLst/>
                <a:gdLst>
                  <a:gd name="connsiteX0" fmla="*/ 51170 w 52333"/>
                  <a:gd name="connsiteY0" fmla="*/ 27754 h 52333"/>
                  <a:gd name="connsiteX1" fmla="*/ 27760 w 52333"/>
                  <a:gd name="connsiteY1" fmla="*/ 51159 h 52333"/>
                  <a:gd name="connsiteX2" fmla="*/ 4361 w 52333"/>
                  <a:gd name="connsiteY2" fmla="*/ 27754 h 52333"/>
                  <a:gd name="connsiteX3" fmla="*/ 27760 w 52333"/>
                  <a:gd name="connsiteY3" fmla="*/ 4361 h 52333"/>
                  <a:gd name="connsiteX4" fmla="*/ 51170 w 52333"/>
                  <a:gd name="connsiteY4" fmla="*/ 27754 h 5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33" h="52333">
                    <a:moveTo>
                      <a:pt x="51170" y="27754"/>
                    </a:moveTo>
                    <a:cubicBezTo>
                      <a:pt x="51170" y="40698"/>
                      <a:pt x="40686" y="51159"/>
                      <a:pt x="27760" y="51159"/>
                    </a:cubicBezTo>
                    <a:cubicBezTo>
                      <a:pt x="14851" y="51159"/>
                      <a:pt x="4361" y="40692"/>
                      <a:pt x="4361" y="27754"/>
                    </a:cubicBezTo>
                    <a:cubicBezTo>
                      <a:pt x="4361" y="14816"/>
                      <a:pt x="14851" y="4361"/>
                      <a:pt x="27760" y="4361"/>
                    </a:cubicBezTo>
                    <a:cubicBezTo>
                      <a:pt x="40692" y="4361"/>
                      <a:pt x="51170" y="14822"/>
                      <a:pt x="51170" y="27754"/>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1F9336B-6BBD-490E-9A00-B69F6D8916FC}"/>
                  </a:ext>
                </a:extLst>
              </p:cNvPr>
              <p:cNvSpPr/>
              <p:nvPr/>
            </p:nvSpPr>
            <p:spPr>
              <a:xfrm>
                <a:off x="874560" y="-3831633"/>
                <a:ext cx="203518" cy="203518"/>
              </a:xfrm>
              <a:custGeom>
                <a:avLst/>
                <a:gdLst>
                  <a:gd name="connsiteX0" fmla="*/ 199460 w 203518"/>
                  <a:gd name="connsiteY0" fmla="*/ 101910 h 203518"/>
                  <a:gd name="connsiteX1" fmla="*/ 101910 w 203518"/>
                  <a:gd name="connsiteY1" fmla="*/ 199460 h 203518"/>
                  <a:gd name="connsiteX2" fmla="*/ 4361 w 203518"/>
                  <a:gd name="connsiteY2" fmla="*/ 101910 h 203518"/>
                  <a:gd name="connsiteX3" fmla="*/ 101910 w 203518"/>
                  <a:gd name="connsiteY3" fmla="*/ 4361 h 203518"/>
                  <a:gd name="connsiteX4" fmla="*/ 199460 w 203518"/>
                  <a:gd name="connsiteY4" fmla="*/ 101910 h 20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18" h="203518">
                    <a:moveTo>
                      <a:pt x="199460" y="101910"/>
                    </a:moveTo>
                    <a:cubicBezTo>
                      <a:pt x="199460" y="155785"/>
                      <a:pt x="155785" y="199460"/>
                      <a:pt x="101910" y="199460"/>
                    </a:cubicBezTo>
                    <a:cubicBezTo>
                      <a:pt x="48035" y="199460"/>
                      <a:pt x="4361" y="155785"/>
                      <a:pt x="4361" y="101910"/>
                    </a:cubicBezTo>
                    <a:cubicBezTo>
                      <a:pt x="4361" y="48035"/>
                      <a:pt x="48035" y="4361"/>
                      <a:pt x="101910" y="4361"/>
                    </a:cubicBezTo>
                    <a:cubicBezTo>
                      <a:pt x="155785" y="4361"/>
                      <a:pt x="199460" y="48035"/>
                      <a:pt x="199460" y="101910"/>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71B5AD0-2169-4CB9-878F-85C79346A4C5}"/>
                  </a:ext>
                </a:extLst>
              </p:cNvPr>
              <p:cNvSpPr/>
              <p:nvPr/>
            </p:nvSpPr>
            <p:spPr>
              <a:xfrm>
                <a:off x="927765" y="-3775718"/>
                <a:ext cx="87222" cy="87222"/>
              </a:xfrm>
              <a:custGeom>
                <a:avLst/>
                <a:gdLst>
                  <a:gd name="connsiteX0" fmla="*/ 87641 w 87222"/>
                  <a:gd name="connsiteY0" fmla="*/ 45995 h 87222"/>
                  <a:gd name="connsiteX1" fmla="*/ 46013 w 87222"/>
                  <a:gd name="connsiteY1" fmla="*/ 87600 h 87222"/>
                  <a:gd name="connsiteX2" fmla="*/ 4361 w 87222"/>
                  <a:gd name="connsiteY2" fmla="*/ 45995 h 87222"/>
                  <a:gd name="connsiteX3" fmla="*/ 46013 w 87222"/>
                  <a:gd name="connsiteY3" fmla="*/ 4361 h 87222"/>
                  <a:gd name="connsiteX4" fmla="*/ 87641 w 87222"/>
                  <a:gd name="connsiteY4" fmla="*/ 45995 h 87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22" h="87222">
                    <a:moveTo>
                      <a:pt x="87641" y="45995"/>
                    </a:moveTo>
                    <a:cubicBezTo>
                      <a:pt x="87641" y="68987"/>
                      <a:pt x="69004" y="87600"/>
                      <a:pt x="46013" y="87600"/>
                    </a:cubicBezTo>
                    <a:cubicBezTo>
                      <a:pt x="23021" y="87600"/>
                      <a:pt x="4361" y="68975"/>
                      <a:pt x="4361" y="45995"/>
                    </a:cubicBezTo>
                    <a:cubicBezTo>
                      <a:pt x="4361" y="22992"/>
                      <a:pt x="23021" y="4361"/>
                      <a:pt x="46013" y="4361"/>
                    </a:cubicBezTo>
                    <a:cubicBezTo>
                      <a:pt x="69004" y="4361"/>
                      <a:pt x="87641" y="22998"/>
                      <a:pt x="87641" y="45995"/>
                    </a:cubicBezTo>
                    <a:close/>
                  </a:path>
                </a:pathLst>
              </a:custGeom>
              <a:grpFill/>
              <a:ln w="9525" cap="flat">
                <a:noFill/>
                <a:prstDash val="solid"/>
                <a:miter/>
              </a:ln>
            </p:spPr>
            <p:txBody>
              <a:bodyPr rtlCol="0" anchor="ctr"/>
              <a:lstStyle/>
              <a:p>
                <a:endParaRPr lang="en-US"/>
              </a:p>
            </p:txBody>
          </p:sp>
        </p:grpSp>
        <p:sp>
          <p:nvSpPr>
            <p:cNvPr id="103" name="Rectangle 102">
              <a:extLst>
                <a:ext uri="{FF2B5EF4-FFF2-40B4-BE49-F238E27FC236}">
                  <a16:creationId xmlns:a16="http://schemas.microsoft.com/office/drawing/2014/main" id="{43CF6293-58CE-4898-AFDB-9ED5DB39AA00}"/>
                </a:ext>
              </a:extLst>
            </p:cNvPr>
            <p:cNvSpPr/>
            <p:nvPr/>
          </p:nvSpPr>
          <p:spPr>
            <a:xfrm>
              <a:off x="1305298" y="2286926"/>
              <a:ext cx="2769715" cy="1200329"/>
            </a:xfrm>
            <a:prstGeom prst="rect">
              <a:avLst/>
            </a:prstGeom>
          </p:spPr>
          <p:txBody>
            <a:bodyPr wrap="square">
              <a:spAutoFit/>
            </a:bodyPr>
            <a:lstStyle/>
            <a:p>
              <a:r>
                <a:rPr lang="en-US" dirty="0">
                  <a:solidFill>
                    <a:schemeClr val="bg1"/>
                  </a:solidFill>
                </a:rPr>
                <a:t>New technology and major changes</a:t>
              </a:r>
              <a:endParaRPr lang="da-DK" dirty="0">
                <a:solidFill>
                  <a:schemeClr val="bg1"/>
                </a:solidFill>
              </a:endParaRPr>
            </a:p>
          </p:txBody>
        </p:sp>
      </p:grpSp>
      <p:sp>
        <p:nvSpPr>
          <p:cNvPr id="155" name="TextBox 154">
            <a:extLst>
              <a:ext uri="{FF2B5EF4-FFF2-40B4-BE49-F238E27FC236}">
                <a16:creationId xmlns:a16="http://schemas.microsoft.com/office/drawing/2014/main" id="{56388EEB-92C9-4AAC-98C3-5920FAE803D8}"/>
              </a:ext>
            </a:extLst>
          </p:cNvPr>
          <p:cNvSpPr txBox="1"/>
          <p:nvPr/>
        </p:nvSpPr>
        <p:spPr>
          <a:xfrm>
            <a:off x="4007768" y="3828806"/>
            <a:ext cx="3240360" cy="1200329"/>
          </a:xfrm>
          <a:prstGeom prst="rect">
            <a:avLst/>
          </a:prstGeom>
          <a:noFill/>
        </p:spPr>
        <p:txBody>
          <a:bodyPr wrap="square" rtlCol="0">
            <a:spAutoFit/>
          </a:bodyPr>
          <a:lstStyle/>
          <a:p>
            <a:pPr algn="ctr"/>
            <a:r>
              <a:rPr lang="en-US" dirty="0">
                <a:solidFill>
                  <a:srgbClr val="666D7A"/>
                </a:solidFill>
              </a:rPr>
              <a:t>In the event of a loss of jobs, the company must seek to...</a:t>
            </a:r>
            <a:endParaRPr lang="en-US" b="1" dirty="0">
              <a:solidFill>
                <a:srgbClr val="666D7A"/>
              </a:solidFill>
            </a:endParaRPr>
          </a:p>
        </p:txBody>
      </p:sp>
      <p:grpSp>
        <p:nvGrpSpPr>
          <p:cNvPr id="162" name="Group 161">
            <a:extLst>
              <a:ext uri="{FF2B5EF4-FFF2-40B4-BE49-F238E27FC236}">
                <a16:creationId xmlns:a16="http://schemas.microsoft.com/office/drawing/2014/main" id="{40E57E4C-93C1-4A26-92C7-DDA1CECA5715}"/>
              </a:ext>
            </a:extLst>
          </p:cNvPr>
          <p:cNvGrpSpPr/>
          <p:nvPr/>
        </p:nvGrpSpPr>
        <p:grpSpPr>
          <a:xfrm>
            <a:off x="9620197" y="3612782"/>
            <a:ext cx="504056" cy="1188088"/>
            <a:chOff x="8177088" y="2125712"/>
            <a:chExt cx="1009650" cy="2379802"/>
          </a:xfrm>
          <a:solidFill>
            <a:srgbClr val="666D7A"/>
          </a:solidFill>
        </p:grpSpPr>
        <p:sp>
          <p:nvSpPr>
            <p:cNvPr id="169" name="Freeform: Shape 168">
              <a:extLst>
                <a:ext uri="{FF2B5EF4-FFF2-40B4-BE49-F238E27FC236}">
                  <a16:creationId xmlns:a16="http://schemas.microsoft.com/office/drawing/2014/main" id="{19CE4EB5-76CB-47BE-8441-5839F7991E4A}"/>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CE5E4AD6-4969-4D81-9FDB-FE08D2395B87}"/>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84D67B2-56AE-4B1B-A887-40099BE16CB4}"/>
                </a:ext>
              </a:extLst>
            </p:cNvPr>
            <p:cNvSpPr/>
            <p:nvPr/>
          </p:nvSpPr>
          <p:spPr>
            <a:xfrm>
              <a:off x="8461257" y="2415644"/>
              <a:ext cx="438150" cy="257175"/>
            </a:xfrm>
            <a:custGeom>
              <a:avLst/>
              <a:gdLst>
                <a:gd name="connsiteX0" fmla="*/ 7144 w 438150"/>
                <a:gd name="connsiteY0" fmla="*/ 37862 h 257175"/>
                <a:gd name="connsiteX1" fmla="*/ 221456 w 438150"/>
                <a:gd name="connsiteY1" fmla="*/ 252174 h 257175"/>
                <a:gd name="connsiteX2" fmla="*/ 435769 w 438150"/>
                <a:gd name="connsiteY2" fmla="*/ 37862 h 257175"/>
                <a:gd name="connsiteX3" fmla="*/ 433549 w 438150"/>
                <a:gd name="connsiteY3" fmla="*/ 7144 h 257175"/>
                <a:gd name="connsiteX4" fmla="*/ 9363 w 438150"/>
                <a:gd name="connsiteY4" fmla="*/ 7144 h 257175"/>
                <a:gd name="connsiteX5" fmla="*/ 7144 w 438150"/>
                <a:gd name="connsiteY5" fmla="*/ 37862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50" h="257175">
                  <a:moveTo>
                    <a:pt x="7144" y="37862"/>
                  </a:moveTo>
                  <a:cubicBezTo>
                    <a:pt x="7144" y="156220"/>
                    <a:pt x="103108" y="252174"/>
                    <a:pt x="221456" y="252174"/>
                  </a:cubicBezTo>
                  <a:cubicBezTo>
                    <a:pt x="339823" y="252174"/>
                    <a:pt x="435769" y="156220"/>
                    <a:pt x="435769" y="37862"/>
                  </a:cubicBezTo>
                  <a:cubicBezTo>
                    <a:pt x="435769" y="27422"/>
                    <a:pt x="434988" y="17183"/>
                    <a:pt x="433549" y="7144"/>
                  </a:cubicBezTo>
                  <a:lnTo>
                    <a:pt x="9363" y="7144"/>
                  </a:lnTo>
                  <a:cubicBezTo>
                    <a:pt x="7925" y="17183"/>
                    <a:pt x="7144" y="27422"/>
                    <a:pt x="7144" y="37862"/>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D09750DE-DDD1-449F-8198-C7968274A545}"/>
                </a:ext>
              </a:extLst>
            </p:cNvPr>
            <p:cNvSpPr/>
            <p:nvPr/>
          </p:nvSpPr>
          <p:spPr>
            <a:xfrm>
              <a:off x="8422690" y="2125712"/>
              <a:ext cx="514350" cy="276225"/>
            </a:xfrm>
            <a:custGeom>
              <a:avLst/>
              <a:gdLst>
                <a:gd name="connsiteX0" fmla="*/ 35890 w 514350"/>
                <a:gd name="connsiteY0" fmla="*/ 220542 h 276225"/>
                <a:gd name="connsiteX1" fmla="*/ 7144 w 514350"/>
                <a:gd name="connsiteY1" fmla="*/ 249288 h 276225"/>
                <a:gd name="connsiteX2" fmla="*/ 35890 w 514350"/>
                <a:gd name="connsiteY2" fmla="*/ 278025 h 276225"/>
                <a:gd name="connsiteX3" fmla="*/ 39719 w 514350"/>
                <a:gd name="connsiteY3" fmla="*/ 278025 h 276225"/>
                <a:gd name="connsiteX4" fmla="*/ 480346 w 514350"/>
                <a:gd name="connsiteY4" fmla="*/ 278025 h 276225"/>
                <a:gd name="connsiteX5" fmla="*/ 484175 w 514350"/>
                <a:gd name="connsiteY5" fmla="*/ 278025 h 276225"/>
                <a:gd name="connsiteX6" fmla="*/ 512921 w 514350"/>
                <a:gd name="connsiteY6" fmla="*/ 249288 h 276225"/>
                <a:gd name="connsiteX7" fmla="*/ 484175 w 514350"/>
                <a:gd name="connsiteY7" fmla="*/ 220542 h 276225"/>
                <a:gd name="connsiteX8" fmla="*/ 480193 w 514350"/>
                <a:gd name="connsiteY8" fmla="*/ 220542 h 276225"/>
                <a:gd name="connsiteX9" fmla="*/ 478908 w 514350"/>
                <a:gd name="connsiteY9" fmla="*/ 201492 h 276225"/>
                <a:gd name="connsiteX10" fmla="*/ 384200 w 514350"/>
                <a:gd name="connsiteY10" fmla="*/ 44310 h 276225"/>
                <a:gd name="connsiteX11" fmla="*/ 384200 w 514350"/>
                <a:gd name="connsiteY11" fmla="*/ 61893 h 276225"/>
                <a:gd name="connsiteX12" fmla="*/ 361455 w 514350"/>
                <a:gd name="connsiteY12" fmla="*/ 84649 h 276225"/>
                <a:gd name="connsiteX13" fmla="*/ 338709 w 514350"/>
                <a:gd name="connsiteY13" fmla="*/ 61893 h 276225"/>
                <a:gd name="connsiteX14" fmla="*/ 338709 w 514350"/>
                <a:gd name="connsiteY14" fmla="*/ 20498 h 276225"/>
                <a:gd name="connsiteX15" fmla="*/ 282778 w 514350"/>
                <a:gd name="connsiteY15" fmla="*/ 7144 h 276225"/>
                <a:gd name="connsiteX16" fmla="*/ 282778 w 514350"/>
                <a:gd name="connsiteY16" fmla="*/ 61893 h 276225"/>
                <a:gd name="connsiteX17" fmla="*/ 260023 w 514350"/>
                <a:gd name="connsiteY17" fmla="*/ 84649 h 276225"/>
                <a:gd name="connsiteX18" fmla="*/ 237287 w 514350"/>
                <a:gd name="connsiteY18" fmla="*/ 61893 h 276225"/>
                <a:gd name="connsiteX19" fmla="*/ 237287 w 514350"/>
                <a:gd name="connsiteY19" fmla="*/ 7144 h 276225"/>
                <a:gd name="connsiteX20" fmla="*/ 181346 w 514350"/>
                <a:gd name="connsiteY20" fmla="*/ 20507 h 276225"/>
                <a:gd name="connsiteX21" fmla="*/ 181346 w 514350"/>
                <a:gd name="connsiteY21" fmla="*/ 61893 h 276225"/>
                <a:gd name="connsiteX22" fmla="*/ 158591 w 514350"/>
                <a:gd name="connsiteY22" fmla="*/ 84649 h 276225"/>
                <a:gd name="connsiteX23" fmla="*/ 135855 w 514350"/>
                <a:gd name="connsiteY23" fmla="*/ 61893 h 276225"/>
                <a:gd name="connsiteX24" fmla="*/ 135855 w 514350"/>
                <a:gd name="connsiteY24" fmla="*/ 44310 h 276225"/>
                <a:gd name="connsiteX25" fmla="*/ 41148 w 514350"/>
                <a:gd name="connsiteY25" fmla="*/ 201492 h 276225"/>
                <a:gd name="connsiteX26" fmla="*/ 39862 w 514350"/>
                <a:gd name="connsiteY26" fmla="*/ 22054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4350" h="276225">
                  <a:moveTo>
                    <a:pt x="35890" y="220542"/>
                  </a:moveTo>
                  <a:cubicBezTo>
                    <a:pt x="20022" y="220542"/>
                    <a:pt x="7144" y="233420"/>
                    <a:pt x="7144" y="249288"/>
                  </a:cubicBezTo>
                  <a:cubicBezTo>
                    <a:pt x="7144" y="265176"/>
                    <a:pt x="20022" y="278025"/>
                    <a:pt x="35890" y="278025"/>
                  </a:cubicBezTo>
                  <a:lnTo>
                    <a:pt x="39719" y="278025"/>
                  </a:lnTo>
                  <a:lnTo>
                    <a:pt x="480346" y="278025"/>
                  </a:lnTo>
                  <a:lnTo>
                    <a:pt x="484175" y="278025"/>
                  </a:lnTo>
                  <a:cubicBezTo>
                    <a:pt x="500043" y="278025"/>
                    <a:pt x="512921" y="265166"/>
                    <a:pt x="512921" y="249288"/>
                  </a:cubicBezTo>
                  <a:cubicBezTo>
                    <a:pt x="512921" y="233420"/>
                    <a:pt x="500043" y="220542"/>
                    <a:pt x="484175" y="220542"/>
                  </a:cubicBezTo>
                  <a:lnTo>
                    <a:pt x="480193" y="220542"/>
                  </a:lnTo>
                  <a:cubicBezTo>
                    <a:pt x="480022" y="214122"/>
                    <a:pt x="479612" y="207759"/>
                    <a:pt x="478908" y="201492"/>
                  </a:cubicBezTo>
                  <a:cubicBezTo>
                    <a:pt x="471592" y="136227"/>
                    <a:pt x="435797" y="79581"/>
                    <a:pt x="384200" y="44310"/>
                  </a:cubicBezTo>
                  <a:lnTo>
                    <a:pt x="384200" y="61893"/>
                  </a:lnTo>
                  <a:cubicBezTo>
                    <a:pt x="384200" y="74447"/>
                    <a:pt x="374028" y="84649"/>
                    <a:pt x="361455" y="84649"/>
                  </a:cubicBezTo>
                  <a:cubicBezTo>
                    <a:pt x="348891" y="84649"/>
                    <a:pt x="338709" y="74457"/>
                    <a:pt x="338709" y="61893"/>
                  </a:cubicBezTo>
                  <a:lnTo>
                    <a:pt x="338709" y="20498"/>
                  </a:lnTo>
                  <a:cubicBezTo>
                    <a:pt x="321040" y="13735"/>
                    <a:pt x="302295" y="9144"/>
                    <a:pt x="282778" y="7144"/>
                  </a:cubicBezTo>
                  <a:lnTo>
                    <a:pt x="282778" y="61893"/>
                  </a:lnTo>
                  <a:cubicBezTo>
                    <a:pt x="282778" y="74447"/>
                    <a:pt x="272596" y="84649"/>
                    <a:pt x="260023" y="84649"/>
                  </a:cubicBezTo>
                  <a:cubicBezTo>
                    <a:pt x="247469" y="84649"/>
                    <a:pt x="237287" y="74457"/>
                    <a:pt x="237287" y="61893"/>
                  </a:cubicBezTo>
                  <a:lnTo>
                    <a:pt x="237287" y="7144"/>
                  </a:lnTo>
                  <a:cubicBezTo>
                    <a:pt x="217761" y="9154"/>
                    <a:pt x="199015" y="13745"/>
                    <a:pt x="181346" y="20507"/>
                  </a:cubicBezTo>
                  <a:lnTo>
                    <a:pt x="181346" y="61893"/>
                  </a:lnTo>
                  <a:cubicBezTo>
                    <a:pt x="181346" y="74447"/>
                    <a:pt x="171174" y="84649"/>
                    <a:pt x="158591" y="84649"/>
                  </a:cubicBezTo>
                  <a:cubicBezTo>
                    <a:pt x="146037" y="84649"/>
                    <a:pt x="135855" y="74457"/>
                    <a:pt x="135855" y="61893"/>
                  </a:cubicBezTo>
                  <a:lnTo>
                    <a:pt x="135855" y="44310"/>
                  </a:lnTo>
                  <a:cubicBezTo>
                    <a:pt x="84258" y="79591"/>
                    <a:pt x="48454" y="136227"/>
                    <a:pt x="41148" y="201492"/>
                  </a:cubicBezTo>
                  <a:cubicBezTo>
                    <a:pt x="40443" y="207759"/>
                    <a:pt x="40034" y="214122"/>
                    <a:pt x="39862" y="220542"/>
                  </a:cubicBezTo>
                  <a:close/>
                </a:path>
              </a:pathLst>
            </a:custGeom>
            <a:grpFill/>
            <a:ln w="9525" cap="flat">
              <a:noFill/>
              <a:prstDash val="solid"/>
              <a:miter/>
            </a:ln>
          </p:spPr>
          <p:txBody>
            <a:bodyPr rtlCol="0" anchor="ctr"/>
            <a:lstStyle/>
            <a:p>
              <a:endParaRPr lang="en-US"/>
            </a:p>
          </p:txBody>
        </p:sp>
      </p:grpSp>
      <p:grpSp>
        <p:nvGrpSpPr>
          <p:cNvPr id="4" name="Gruppe 3">
            <a:extLst>
              <a:ext uri="{FF2B5EF4-FFF2-40B4-BE49-F238E27FC236}">
                <a16:creationId xmlns:a16="http://schemas.microsoft.com/office/drawing/2014/main" id="{681C8056-30E5-4E68-BF04-8BA45FA8F263}"/>
              </a:ext>
            </a:extLst>
          </p:cNvPr>
          <p:cNvGrpSpPr/>
          <p:nvPr/>
        </p:nvGrpSpPr>
        <p:grpSpPr>
          <a:xfrm>
            <a:off x="5194957" y="1746562"/>
            <a:ext cx="968288" cy="1976580"/>
            <a:chOff x="5194957" y="1746562"/>
            <a:chExt cx="968288" cy="1976580"/>
          </a:xfrm>
        </p:grpSpPr>
        <p:sp>
          <p:nvSpPr>
            <p:cNvPr id="164" name="Freeform: Shape 163">
              <a:extLst>
                <a:ext uri="{FF2B5EF4-FFF2-40B4-BE49-F238E27FC236}">
                  <a16:creationId xmlns:a16="http://schemas.microsoft.com/office/drawing/2014/main" id="{B55D4871-592A-42E6-941F-8E791A9FFCAA}"/>
                </a:ext>
              </a:extLst>
            </p:cNvPr>
            <p:cNvSpPr/>
            <p:nvPr/>
          </p:nvSpPr>
          <p:spPr>
            <a:xfrm>
              <a:off x="5400899" y="3180734"/>
              <a:ext cx="180803" cy="542408"/>
            </a:xfrm>
            <a:custGeom>
              <a:avLst/>
              <a:gdLst>
                <a:gd name="connsiteX0" fmla="*/ 5034 w 127069"/>
                <a:gd name="connsiteY0" fmla="*/ 4671 h 381208"/>
                <a:gd name="connsiteX1" fmla="*/ 4538 w 127069"/>
                <a:gd name="connsiteY1" fmla="*/ 4538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23030 h 381208"/>
                <a:gd name="connsiteX6" fmla="*/ 24809 w 127069"/>
                <a:gd name="connsiteY6" fmla="*/ 9766 h 381208"/>
                <a:gd name="connsiteX7" fmla="*/ 5034 w 127069"/>
                <a:gd name="connsiteY7" fmla="*/ 4671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5034" y="4671"/>
                  </a:moveTo>
                  <a:cubicBezTo>
                    <a:pt x="4871" y="4623"/>
                    <a:pt x="4702" y="4581"/>
                    <a:pt x="4538" y="4538"/>
                  </a:cubicBezTo>
                  <a:lnTo>
                    <a:pt x="4538" y="316839"/>
                  </a:lnTo>
                  <a:cubicBezTo>
                    <a:pt x="4538" y="350258"/>
                    <a:pt x="31628" y="377348"/>
                    <a:pt x="65048" y="377348"/>
                  </a:cubicBezTo>
                  <a:cubicBezTo>
                    <a:pt x="98455" y="377348"/>
                    <a:pt x="125557" y="350258"/>
                    <a:pt x="125557" y="316839"/>
                  </a:cubicBezTo>
                  <a:lnTo>
                    <a:pt x="125557" y="23030"/>
                  </a:lnTo>
                  <a:cubicBezTo>
                    <a:pt x="95720" y="22201"/>
                    <a:pt x="59106" y="17778"/>
                    <a:pt x="24809" y="9766"/>
                  </a:cubicBezTo>
                  <a:cubicBezTo>
                    <a:pt x="18104" y="8199"/>
                    <a:pt x="11485" y="6511"/>
                    <a:pt x="5034" y="4671"/>
                  </a:cubicBezTo>
                  <a:close/>
                </a:path>
              </a:pathLst>
            </a:custGeom>
            <a:solidFill>
              <a:srgbClr val="656D7A"/>
            </a:solid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8BE854EB-E9B8-4F6A-AA37-9703AB70574D}"/>
                </a:ext>
              </a:extLst>
            </p:cNvPr>
            <p:cNvSpPr/>
            <p:nvPr/>
          </p:nvSpPr>
          <p:spPr>
            <a:xfrm>
              <a:off x="5601789" y="3180734"/>
              <a:ext cx="180803" cy="542408"/>
            </a:xfrm>
            <a:custGeom>
              <a:avLst/>
              <a:gdLst>
                <a:gd name="connsiteX0" fmla="*/ 105292 w 127069"/>
                <a:gd name="connsiteY0" fmla="*/ 9766 h 381208"/>
                <a:gd name="connsiteX1" fmla="*/ 4538 w 127069"/>
                <a:gd name="connsiteY1" fmla="*/ 23030 h 381208"/>
                <a:gd name="connsiteX2" fmla="*/ 4538 w 127069"/>
                <a:gd name="connsiteY2" fmla="*/ 316839 h 381208"/>
                <a:gd name="connsiteX3" fmla="*/ 65048 w 127069"/>
                <a:gd name="connsiteY3" fmla="*/ 377348 h 381208"/>
                <a:gd name="connsiteX4" fmla="*/ 125557 w 127069"/>
                <a:gd name="connsiteY4" fmla="*/ 316839 h 381208"/>
                <a:gd name="connsiteX5" fmla="*/ 125557 w 127069"/>
                <a:gd name="connsiteY5" fmla="*/ 4538 h 381208"/>
                <a:gd name="connsiteX6" fmla="*/ 125067 w 127069"/>
                <a:gd name="connsiteY6" fmla="*/ 4671 h 381208"/>
                <a:gd name="connsiteX7" fmla="*/ 105292 w 127069"/>
                <a:gd name="connsiteY7" fmla="*/ 9766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069" h="381208">
                  <a:moveTo>
                    <a:pt x="105292" y="9766"/>
                  </a:moveTo>
                  <a:cubicBezTo>
                    <a:pt x="70996" y="17778"/>
                    <a:pt x="34375" y="22201"/>
                    <a:pt x="4538" y="23030"/>
                  </a:cubicBezTo>
                  <a:lnTo>
                    <a:pt x="4538" y="316839"/>
                  </a:lnTo>
                  <a:cubicBezTo>
                    <a:pt x="4538" y="350258"/>
                    <a:pt x="31628" y="377348"/>
                    <a:pt x="65048" y="377348"/>
                  </a:cubicBezTo>
                  <a:cubicBezTo>
                    <a:pt x="98455" y="377348"/>
                    <a:pt x="125557" y="350258"/>
                    <a:pt x="125557" y="316839"/>
                  </a:cubicBezTo>
                  <a:lnTo>
                    <a:pt x="125557" y="4538"/>
                  </a:lnTo>
                  <a:cubicBezTo>
                    <a:pt x="125394" y="4587"/>
                    <a:pt x="125224" y="4629"/>
                    <a:pt x="125067" y="4671"/>
                  </a:cubicBezTo>
                  <a:cubicBezTo>
                    <a:pt x="118610" y="6517"/>
                    <a:pt x="111997" y="8199"/>
                    <a:pt x="105292" y="9766"/>
                  </a:cubicBezTo>
                  <a:close/>
                </a:path>
              </a:pathLst>
            </a:custGeom>
            <a:solidFill>
              <a:srgbClr val="656D7A"/>
            </a:solid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1A3AD371-7A32-451B-9BA8-18A7DF49CCBF}"/>
                </a:ext>
              </a:extLst>
            </p:cNvPr>
            <p:cNvSpPr/>
            <p:nvPr/>
          </p:nvSpPr>
          <p:spPr>
            <a:xfrm>
              <a:off x="5481762" y="2155306"/>
              <a:ext cx="223851" cy="129145"/>
            </a:xfrm>
            <a:custGeom>
              <a:avLst/>
              <a:gdLst>
                <a:gd name="connsiteX0" fmla="*/ 4538 w 157324"/>
                <a:gd name="connsiteY0" fmla="*/ 13938 h 90763"/>
                <a:gd name="connsiteX1" fmla="*/ 4653 w 157324"/>
                <a:gd name="connsiteY1" fmla="*/ 14252 h 90763"/>
                <a:gd name="connsiteX2" fmla="*/ 21838 w 157324"/>
                <a:gd name="connsiteY2" fmla="*/ 49668 h 90763"/>
                <a:gd name="connsiteX3" fmla="*/ 57817 w 157324"/>
                <a:gd name="connsiteY3" fmla="*/ 84171 h 90763"/>
                <a:gd name="connsiteX4" fmla="*/ 78813 w 157324"/>
                <a:gd name="connsiteY4" fmla="*/ 89369 h 90763"/>
                <a:gd name="connsiteX5" fmla="*/ 99810 w 157324"/>
                <a:gd name="connsiteY5" fmla="*/ 84171 h 90763"/>
                <a:gd name="connsiteX6" fmla="*/ 135795 w 157324"/>
                <a:gd name="connsiteY6" fmla="*/ 49668 h 90763"/>
                <a:gd name="connsiteX7" fmla="*/ 152980 w 157324"/>
                <a:gd name="connsiteY7" fmla="*/ 14252 h 90763"/>
                <a:gd name="connsiteX8" fmla="*/ 153089 w 157324"/>
                <a:gd name="connsiteY8" fmla="*/ 13938 h 90763"/>
                <a:gd name="connsiteX9" fmla="*/ 78819 w 157324"/>
                <a:gd name="connsiteY9" fmla="*/ 4541 h 90763"/>
                <a:gd name="connsiteX10" fmla="*/ 4538 w 157324"/>
                <a:gd name="connsiteY10" fmla="*/ 13938 h 9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324" h="90763">
                  <a:moveTo>
                    <a:pt x="4538" y="13938"/>
                  </a:moveTo>
                  <a:cubicBezTo>
                    <a:pt x="4575" y="14047"/>
                    <a:pt x="4617" y="14149"/>
                    <a:pt x="4653" y="14252"/>
                  </a:cubicBezTo>
                  <a:cubicBezTo>
                    <a:pt x="8883" y="26536"/>
                    <a:pt x="14692" y="38801"/>
                    <a:pt x="21838" y="49668"/>
                  </a:cubicBezTo>
                  <a:cubicBezTo>
                    <a:pt x="31949" y="65171"/>
                    <a:pt x="44444" y="77575"/>
                    <a:pt x="57817" y="84171"/>
                  </a:cubicBezTo>
                  <a:cubicBezTo>
                    <a:pt x="64648" y="87541"/>
                    <a:pt x="71716" y="89423"/>
                    <a:pt x="78813" y="89369"/>
                  </a:cubicBezTo>
                  <a:cubicBezTo>
                    <a:pt x="85911" y="89423"/>
                    <a:pt x="92973" y="87541"/>
                    <a:pt x="99810" y="84171"/>
                  </a:cubicBezTo>
                  <a:cubicBezTo>
                    <a:pt x="113183" y="77575"/>
                    <a:pt x="125678" y="65171"/>
                    <a:pt x="135795" y="49668"/>
                  </a:cubicBezTo>
                  <a:cubicBezTo>
                    <a:pt x="142941" y="38801"/>
                    <a:pt x="148750" y="26536"/>
                    <a:pt x="152980" y="14252"/>
                  </a:cubicBezTo>
                  <a:cubicBezTo>
                    <a:pt x="153016" y="14149"/>
                    <a:pt x="153058" y="14040"/>
                    <a:pt x="153089" y="13938"/>
                  </a:cubicBezTo>
                  <a:cubicBezTo>
                    <a:pt x="130289" y="7741"/>
                    <a:pt x="105474" y="4444"/>
                    <a:pt x="78819" y="4541"/>
                  </a:cubicBezTo>
                  <a:cubicBezTo>
                    <a:pt x="52153" y="4438"/>
                    <a:pt x="27338" y="7741"/>
                    <a:pt x="4538" y="13938"/>
                  </a:cubicBezTo>
                  <a:close/>
                </a:path>
              </a:pathLst>
            </a:custGeom>
            <a:solidFill>
              <a:srgbClr val="656D7A"/>
            </a:solid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A24431E-087E-43B0-85A4-2CBC92F22918}"/>
                </a:ext>
              </a:extLst>
            </p:cNvPr>
            <p:cNvSpPr/>
            <p:nvPr/>
          </p:nvSpPr>
          <p:spPr>
            <a:xfrm>
              <a:off x="5194957" y="2173596"/>
              <a:ext cx="792088" cy="1024547"/>
            </a:xfrm>
            <a:custGeom>
              <a:avLst/>
              <a:gdLst>
                <a:gd name="connsiteX0" fmla="*/ 521173 w 556685"/>
                <a:gd name="connsiteY0" fmla="*/ 168543 h 720060"/>
                <a:gd name="connsiteX1" fmla="*/ 443794 w 556685"/>
                <a:gd name="connsiteY1" fmla="*/ 48559 h 720060"/>
                <a:gd name="connsiteX2" fmla="*/ 370208 w 556685"/>
                <a:gd name="connsiteY2" fmla="*/ 5839 h 720060"/>
                <a:gd name="connsiteX3" fmla="*/ 366281 w 556685"/>
                <a:gd name="connsiteY3" fmla="*/ 4538 h 720060"/>
                <a:gd name="connsiteX4" fmla="*/ 366257 w 556685"/>
                <a:gd name="connsiteY4" fmla="*/ 4605 h 720060"/>
                <a:gd name="connsiteX5" fmla="*/ 347481 w 556685"/>
                <a:gd name="connsiteY5" fmla="*/ 43434 h 720060"/>
                <a:gd name="connsiteX6" fmla="*/ 320100 w 556685"/>
                <a:gd name="connsiteY6" fmla="*/ 73803 h 720060"/>
                <a:gd name="connsiteX7" fmla="*/ 280382 w 556685"/>
                <a:gd name="connsiteY7" fmla="*/ 88610 h 720060"/>
                <a:gd name="connsiteX8" fmla="*/ 240670 w 556685"/>
                <a:gd name="connsiteY8" fmla="*/ 73803 h 720060"/>
                <a:gd name="connsiteX9" fmla="*/ 213283 w 556685"/>
                <a:gd name="connsiteY9" fmla="*/ 43434 h 720060"/>
                <a:gd name="connsiteX10" fmla="*/ 194507 w 556685"/>
                <a:gd name="connsiteY10" fmla="*/ 4611 h 720060"/>
                <a:gd name="connsiteX11" fmla="*/ 194483 w 556685"/>
                <a:gd name="connsiteY11" fmla="*/ 4538 h 720060"/>
                <a:gd name="connsiteX12" fmla="*/ 190423 w 556685"/>
                <a:gd name="connsiteY12" fmla="*/ 5894 h 720060"/>
                <a:gd name="connsiteX13" fmla="*/ 117648 w 556685"/>
                <a:gd name="connsiteY13" fmla="*/ 47875 h 720060"/>
                <a:gd name="connsiteX14" fmla="*/ 19968 w 556685"/>
                <a:gd name="connsiteY14" fmla="*/ 241934 h 720060"/>
                <a:gd name="connsiteX15" fmla="*/ 4538 w 556685"/>
                <a:gd name="connsiteY15" fmla="*/ 458316 h 720060"/>
                <a:gd name="connsiteX16" fmla="*/ 4593 w 556685"/>
                <a:gd name="connsiteY16" fmla="*/ 496939 h 720060"/>
                <a:gd name="connsiteX17" fmla="*/ 43930 w 556685"/>
                <a:gd name="connsiteY17" fmla="*/ 536270 h 720060"/>
                <a:gd name="connsiteX18" fmla="*/ 83273 w 556685"/>
                <a:gd name="connsiteY18" fmla="*/ 496939 h 720060"/>
                <a:gd name="connsiteX19" fmla="*/ 83206 w 556685"/>
                <a:gd name="connsiteY19" fmla="*/ 458316 h 720060"/>
                <a:gd name="connsiteX20" fmla="*/ 113673 w 556685"/>
                <a:gd name="connsiteY20" fmla="*/ 194967 h 720060"/>
                <a:gd name="connsiteX21" fmla="*/ 138948 w 556685"/>
                <a:gd name="connsiteY21" fmla="*/ 142505 h 720060"/>
                <a:gd name="connsiteX22" fmla="*/ 159484 w 556685"/>
                <a:gd name="connsiteY22" fmla="*/ 292333 h 720060"/>
                <a:gd name="connsiteX23" fmla="*/ 124419 w 556685"/>
                <a:gd name="connsiteY23" fmla="*/ 417962 h 720060"/>
                <a:gd name="connsiteX24" fmla="*/ 122356 w 556685"/>
                <a:gd name="connsiteY24" fmla="*/ 429144 h 720060"/>
                <a:gd name="connsiteX25" fmla="*/ 107313 w 556685"/>
                <a:gd name="connsiteY25" fmla="*/ 494597 h 720060"/>
                <a:gd name="connsiteX26" fmla="*/ 72442 w 556685"/>
                <a:gd name="connsiteY26" fmla="*/ 646312 h 720060"/>
                <a:gd name="connsiteX27" fmla="*/ 149271 w 556685"/>
                <a:gd name="connsiteY27" fmla="*/ 699730 h 720060"/>
                <a:gd name="connsiteX28" fmla="*/ 149331 w 556685"/>
                <a:gd name="connsiteY28" fmla="*/ 699748 h 720060"/>
                <a:gd name="connsiteX29" fmla="*/ 177286 w 556685"/>
                <a:gd name="connsiteY29" fmla="*/ 707039 h 720060"/>
                <a:gd name="connsiteX30" fmla="*/ 270289 w 556685"/>
                <a:gd name="connsiteY30" fmla="*/ 718778 h 720060"/>
                <a:gd name="connsiteX31" fmla="*/ 280376 w 556685"/>
                <a:gd name="connsiteY31" fmla="*/ 718923 h 720060"/>
                <a:gd name="connsiteX32" fmla="*/ 290457 w 556685"/>
                <a:gd name="connsiteY32" fmla="*/ 718778 h 720060"/>
                <a:gd name="connsiteX33" fmla="*/ 383466 w 556685"/>
                <a:gd name="connsiteY33" fmla="*/ 707039 h 720060"/>
                <a:gd name="connsiteX34" fmla="*/ 411421 w 556685"/>
                <a:gd name="connsiteY34" fmla="*/ 699748 h 720060"/>
                <a:gd name="connsiteX35" fmla="*/ 411476 w 556685"/>
                <a:gd name="connsiteY35" fmla="*/ 699730 h 720060"/>
                <a:gd name="connsiteX36" fmla="*/ 488310 w 556685"/>
                <a:gd name="connsiteY36" fmla="*/ 646306 h 720060"/>
                <a:gd name="connsiteX37" fmla="*/ 453403 w 556685"/>
                <a:gd name="connsiteY37" fmla="*/ 494403 h 720060"/>
                <a:gd name="connsiteX38" fmla="*/ 438402 w 556685"/>
                <a:gd name="connsiteY38" fmla="*/ 429126 h 720060"/>
                <a:gd name="connsiteX39" fmla="*/ 436339 w 556685"/>
                <a:gd name="connsiteY39" fmla="*/ 417968 h 720060"/>
                <a:gd name="connsiteX40" fmla="*/ 401286 w 556685"/>
                <a:gd name="connsiteY40" fmla="*/ 292327 h 720060"/>
                <a:gd name="connsiteX41" fmla="*/ 421805 w 556685"/>
                <a:gd name="connsiteY41" fmla="*/ 142542 h 720060"/>
                <a:gd name="connsiteX42" fmla="*/ 463544 w 556685"/>
                <a:gd name="connsiteY42" fmla="*/ 256832 h 720060"/>
                <a:gd name="connsiteX43" fmla="*/ 477540 w 556685"/>
                <a:gd name="connsiteY43" fmla="*/ 458340 h 720060"/>
                <a:gd name="connsiteX44" fmla="*/ 477491 w 556685"/>
                <a:gd name="connsiteY44" fmla="*/ 496939 h 720060"/>
                <a:gd name="connsiteX45" fmla="*/ 516822 w 556685"/>
                <a:gd name="connsiteY45" fmla="*/ 536264 h 720060"/>
                <a:gd name="connsiteX46" fmla="*/ 556147 w 556685"/>
                <a:gd name="connsiteY46" fmla="*/ 496939 h 720060"/>
                <a:gd name="connsiteX47" fmla="*/ 556208 w 556685"/>
                <a:gd name="connsiteY47" fmla="*/ 458340 h 720060"/>
                <a:gd name="connsiteX48" fmla="*/ 521173 w 556685"/>
                <a:gd name="connsiteY48" fmla="*/ 168543 h 72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56685" h="720060">
                  <a:moveTo>
                    <a:pt x="521173" y="168543"/>
                  </a:moveTo>
                  <a:cubicBezTo>
                    <a:pt x="505047" y="123366"/>
                    <a:pt x="480759" y="80961"/>
                    <a:pt x="443794" y="48559"/>
                  </a:cubicBezTo>
                  <a:cubicBezTo>
                    <a:pt x="435794" y="40166"/>
                    <a:pt x="412825" y="19526"/>
                    <a:pt x="370208" y="5839"/>
                  </a:cubicBezTo>
                  <a:cubicBezTo>
                    <a:pt x="368907" y="5397"/>
                    <a:pt x="367594" y="4968"/>
                    <a:pt x="366281" y="4538"/>
                  </a:cubicBezTo>
                  <a:cubicBezTo>
                    <a:pt x="366275" y="4556"/>
                    <a:pt x="366263" y="4581"/>
                    <a:pt x="366257" y="4605"/>
                  </a:cubicBezTo>
                  <a:cubicBezTo>
                    <a:pt x="361682" y="18068"/>
                    <a:pt x="355329" y="31404"/>
                    <a:pt x="347481" y="43434"/>
                  </a:cubicBezTo>
                  <a:cubicBezTo>
                    <a:pt x="339754" y="55203"/>
                    <a:pt x="330532" y="65810"/>
                    <a:pt x="320100" y="73803"/>
                  </a:cubicBezTo>
                  <a:cubicBezTo>
                    <a:pt x="308307" y="82837"/>
                    <a:pt x="294965" y="88525"/>
                    <a:pt x="280382" y="88610"/>
                  </a:cubicBezTo>
                  <a:cubicBezTo>
                    <a:pt x="265805" y="88525"/>
                    <a:pt x="252457" y="82837"/>
                    <a:pt x="240670" y="73803"/>
                  </a:cubicBezTo>
                  <a:cubicBezTo>
                    <a:pt x="230232" y="65810"/>
                    <a:pt x="221010" y="55203"/>
                    <a:pt x="213283" y="43434"/>
                  </a:cubicBezTo>
                  <a:cubicBezTo>
                    <a:pt x="205435" y="31404"/>
                    <a:pt x="199082" y="18068"/>
                    <a:pt x="194507" y="4611"/>
                  </a:cubicBezTo>
                  <a:cubicBezTo>
                    <a:pt x="194501" y="4587"/>
                    <a:pt x="194489" y="4562"/>
                    <a:pt x="194483" y="4538"/>
                  </a:cubicBezTo>
                  <a:cubicBezTo>
                    <a:pt x="193122" y="4980"/>
                    <a:pt x="191766" y="5428"/>
                    <a:pt x="190423" y="5894"/>
                  </a:cubicBezTo>
                  <a:cubicBezTo>
                    <a:pt x="148998" y="19218"/>
                    <a:pt x="126192" y="39101"/>
                    <a:pt x="117648" y="47875"/>
                  </a:cubicBezTo>
                  <a:cubicBezTo>
                    <a:pt x="60739" y="97595"/>
                    <a:pt x="34091" y="169432"/>
                    <a:pt x="19968" y="241934"/>
                  </a:cubicBezTo>
                  <a:cubicBezTo>
                    <a:pt x="5603" y="316803"/>
                    <a:pt x="4581" y="394811"/>
                    <a:pt x="4538" y="458316"/>
                  </a:cubicBezTo>
                  <a:cubicBezTo>
                    <a:pt x="4538" y="471960"/>
                    <a:pt x="4605" y="484903"/>
                    <a:pt x="4593" y="496939"/>
                  </a:cubicBezTo>
                  <a:cubicBezTo>
                    <a:pt x="4593" y="518661"/>
                    <a:pt x="22201" y="536270"/>
                    <a:pt x="43930" y="536270"/>
                  </a:cubicBezTo>
                  <a:cubicBezTo>
                    <a:pt x="65653" y="536270"/>
                    <a:pt x="83273" y="518655"/>
                    <a:pt x="83273" y="496939"/>
                  </a:cubicBezTo>
                  <a:cubicBezTo>
                    <a:pt x="83261" y="484655"/>
                    <a:pt x="83194" y="471724"/>
                    <a:pt x="83206" y="458316"/>
                  </a:cubicBezTo>
                  <a:cubicBezTo>
                    <a:pt x="82989" y="375303"/>
                    <a:pt x="85960" y="271759"/>
                    <a:pt x="113673" y="194967"/>
                  </a:cubicBezTo>
                  <a:cubicBezTo>
                    <a:pt x="120637" y="175416"/>
                    <a:pt x="129030" y="157839"/>
                    <a:pt x="138948" y="142505"/>
                  </a:cubicBezTo>
                  <a:cubicBezTo>
                    <a:pt x="151406" y="193182"/>
                    <a:pt x="163067" y="253794"/>
                    <a:pt x="159484" y="292333"/>
                  </a:cubicBezTo>
                  <a:cubicBezTo>
                    <a:pt x="153657" y="355050"/>
                    <a:pt x="132031" y="359201"/>
                    <a:pt x="124419" y="417962"/>
                  </a:cubicBezTo>
                  <a:cubicBezTo>
                    <a:pt x="123572" y="421042"/>
                    <a:pt x="122888" y="424763"/>
                    <a:pt x="122356" y="429144"/>
                  </a:cubicBezTo>
                  <a:lnTo>
                    <a:pt x="107313" y="494597"/>
                  </a:lnTo>
                  <a:lnTo>
                    <a:pt x="72442" y="646312"/>
                  </a:lnTo>
                  <a:cubicBezTo>
                    <a:pt x="72442" y="667442"/>
                    <a:pt x="105141" y="686460"/>
                    <a:pt x="149271" y="699730"/>
                  </a:cubicBezTo>
                  <a:cubicBezTo>
                    <a:pt x="149289" y="699736"/>
                    <a:pt x="149313" y="699742"/>
                    <a:pt x="149331" y="699748"/>
                  </a:cubicBezTo>
                  <a:cubicBezTo>
                    <a:pt x="158244" y="702422"/>
                    <a:pt x="167623" y="704861"/>
                    <a:pt x="177286" y="707039"/>
                  </a:cubicBezTo>
                  <a:cubicBezTo>
                    <a:pt x="207232" y="713792"/>
                    <a:pt x="239956" y="718003"/>
                    <a:pt x="270289" y="718778"/>
                  </a:cubicBezTo>
                  <a:cubicBezTo>
                    <a:pt x="273684" y="718863"/>
                    <a:pt x="277048" y="718923"/>
                    <a:pt x="280376" y="718923"/>
                  </a:cubicBezTo>
                  <a:cubicBezTo>
                    <a:pt x="283698" y="718923"/>
                    <a:pt x="287062" y="718863"/>
                    <a:pt x="290457" y="718778"/>
                  </a:cubicBezTo>
                  <a:cubicBezTo>
                    <a:pt x="320802" y="718003"/>
                    <a:pt x="353520" y="713792"/>
                    <a:pt x="383466" y="707039"/>
                  </a:cubicBezTo>
                  <a:cubicBezTo>
                    <a:pt x="393135" y="704861"/>
                    <a:pt x="402514" y="702422"/>
                    <a:pt x="411421" y="699748"/>
                  </a:cubicBezTo>
                  <a:cubicBezTo>
                    <a:pt x="411439" y="699742"/>
                    <a:pt x="411457" y="699736"/>
                    <a:pt x="411476" y="699730"/>
                  </a:cubicBezTo>
                  <a:cubicBezTo>
                    <a:pt x="455605" y="686460"/>
                    <a:pt x="488310" y="667442"/>
                    <a:pt x="488310" y="646306"/>
                  </a:cubicBezTo>
                  <a:lnTo>
                    <a:pt x="453403" y="494403"/>
                  </a:lnTo>
                  <a:lnTo>
                    <a:pt x="438402" y="429126"/>
                  </a:lnTo>
                  <a:cubicBezTo>
                    <a:pt x="437870" y="424757"/>
                    <a:pt x="437180" y="421048"/>
                    <a:pt x="436339" y="417968"/>
                  </a:cubicBezTo>
                  <a:cubicBezTo>
                    <a:pt x="428739" y="359195"/>
                    <a:pt x="407101" y="355044"/>
                    <a:pt x="401286" y="292327"/>
                  </a:cubicBezTo>
                  <a:cubicBezTo>
                    <a:pt x="397704" y="253800"/>
                    <a:pt x="409352" y="193212"/>
                    <a:pt x="421805" y="142542"/>
                  </a:cubicBezTo>
                  <a:cubicBezTo>
                    <a:pt x="441482" y="173105"/>
                    <a:pt x="455127" y="212551"/>
                    <a:pt x="463544" y="256832"/>
                  </a:cubicBezTo>
                  <a:cubicBezTo>
                    <a:pt x="476215" y="322351"/>
                    <a:pt x="477582" y="395997"/>
                    <a:pt x="477540" y="458340"/>
                  </a:cubicBezTo>
                  <a:cubicBezTo>
                    <a:pt x="477540" y="471761"/>
                    <a:pt x="477491" y="484667"/>
                    <a:pt x="477491" y="496939"/>
                  </a:cubicBezTo>
                  <a:cubicBezTo>
                    <a:pt x="477491" y="518661"/>
                    <a:pt x="495087" y="536264"/>
                    <a:pt x="516822" y="536264"/>
                  </a:cubicBezTo>
                  <a:cubicBezTo>
                    <a:pt x="538545" y="536264"/>
                    <a:pt x="556147" y="518661"/>
                    <a:pt x="556147" y="496939"/>
                  </a:cubicBezTo>
                  <a:cubicBezTo>
                    <a:pt x="556147" y="484897"/>
                    <a:pt x="556196" y="471960"/>
                    <a:pt x="556208" y="458340"/>
                  </a:cubicBezTo>
                  <a:cubicBezTo>
                    <a:pt x="555996" y="373554"/>
                    <a:pt x="554719" y="263451"/>
                    <a:pt x="521173" y="168543"/>
                  </a:cubicBezTo>
                  <a:close/>
                </a:path>
              </a:pathLst>
            </a:custGeom>
            <a:solidFill>
              <a:srgbClr val="656D7A"/>
            </a:solid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0811143-3E9A-4903-918D-3104FEF2A534}"/>
                </a:ext>
              </a:extLst>
            </p:cNvPr>
            <p:cNvSpPr/>
            <p:nvPr/>
          </p:nvSpPr>
          <p:spPr>
            <a:xfrm>
              <a:off x="5406655" y="1746562"/>
              <a:ext cx="370215" cy="370214"/>
            </a:xfrm>
            <a:custGeom>
              <a:avLst/>
              <a:gdLst>
                <a:gd name="connsiteX0" fmla="*/ 102790 w 260190"/>
                <a:gd name="connsiteY0" fmla="*/ 255334 h 260189"/>
                <a:gd name="connsiteX1" fmla="*/ 208052 w 260190"/>
                <a:gd name="connsiteY1" fmla="*/ 233019 h 260189"/>
                <a:gd name="connsiteX2" fmla="*/ 217940 w 260190"/>
                <a:gd name="connsiteY2" fmla="*/ 224801 h 260189"/>
                <a:gd name="connsiteX3" fmla="*/ 255334 w 260190"/>
                <a:gd name="connsiteY3" fmla="*/ 160407 h 260189"/>
                <a:gd name="connsiteX4" fmla="*/ 160419 w 260190"/>
                <a:gd name="connsiteY4" fmla="*/ 7876 h 260189"/>
                <a:gd name="connsiteX5" fmla="*/ 7869 w 260190"/>
                <a:gd name="connsiteY5" fmla="*/ 102790 h 260189"/>
                <a:gd name="connsiteX6" fmla="*/ 45300 w 260190"/>
                <a:gd name="connsiteY6" fmla="*/ 224723 h 260189"/>
                <a:gd name="connsiteX7" fmla="*/ 55151 w 260190"/>
                <a:gd name="connsiteY7" fmla="*/ 232994 h 260189"/>
                <a:gd name="connsiteX8" fmla="*/ 102790 w 260190"/>
                <a:gd name="connsiteY8" fmla="*/ 255334 h 26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190" h="260189">
                  <a:moveTo>
                    <a:pt x="102790" y="255334"/>
                  </a:moveTo>
                  <a:cubicBezTo>
                    <a:pt x="140929" y="264211"/>
                    <a:pt x="179038" y="254868"/>
                    <a:pt x="208052" y="233019"/>
                  </a:cubicBezTo>
                  <a:cubicBezTo>
                    <a:pt x="211471" y="230441"/>
                    <a:pt x="214781" y="227718"/>
                    <a:pt x="217940" y="224801"/>
                  </a:cubicBezTo>
                  <a:cubicBezTo>
                    <a:pt x="235947" y="208149"/>
                    <a:pt x="249344" y="186112"/>
                    <a:pt x="255334" y="160407"/>
                  </a:cubicBezTo>
                  <a:cubicBezTo>
                    <a:pt x="271236" y="92080"/>
                    <a:pt x="228741" y="23790"/>
                    <a:pt x="160419" y="7876"/>
                  </a:cubicBezTo>
                  <a:cubicBezTo>
                    <a:pt x="92086" y="-8032"/>
                    <a:pt x="23789" y="34457"/>
                    <a:pt x="7869" y="102790"/>
                  </a:cubicBezTo>
                  <a:cubicBezTo>
                    <a:pt x="-2847" y="148808"/>
                    <a:pt x="12994" y="194722"/>
                    <a:pt x="45300" y="224723"/>
                  </a:cubicBezTo>
                  <a:cubicBezTo>
                    <a:pt x="48441" y="227633"/>
                    <a:pt x="51714" y="230399"/>
                    <a:pt x="55151" y="232994"/>
                  </a:cubicBezTo>
                  <a:cubicBezTo>
                    <a:pt x="68899" y="243372"/>
                    <a:pt x="84928" y="251177"/>
                    <a:pt x="102790" y="255334"/>
                  </a:cubicBezTo>
                  <a:close/>
                </a:path>
              </a:pathLst>
            </a:custGeom>
            <a:solidFill>
              <a:srgbClr val="666D7A"/>
            </a:solidFill>
            <a:ln w="9525" cap="flat">
              <a:noFill/>
              <a:prstDash val="solid"/>
              <a:miter/>
            </a:ln>
          </p:spPr>
          <p:txBody>
            <a:bodyPr rtlCol="0" anchor="ctr"/>
            <a:lstStyle/>
            <a:p>
              <a:endParaRPr lang="en-US"/>
            </a:p>
          </p:txBody>
        </p:sp>
        <p:sp>
          <p:nvSpPr>
            <p:cNvPr id="51" name="Oval 50">
              <a:extLst>
                <a:ext uri="{FF2B5EF4-FFF2-40B4-BE49-F238E27FC236}">
                  <a16:creationId xmlns:a16="http://schemas.microsoft.com/office/drawing/2014/main" id="{ACB4F7BC-99AB-4400-A1E2-E038A0911CB0}"/>
                </a:ext>
              </a:extLst>
            </p:cNvPr>
            <p:cNvSpPr/>
            <p:nvPr/>
          </p:nvSpPr>
          <p:spPr bwMode="auto">
            <a:xfrm>
              <a:off x="5659189" y="2538650"/>
              <a:ext cx="504056" cy="504056"/>
            </a:xfrm>
            <a:prstGeom prst="ellipse">
              <a:avLst/>
            </a:prstGeom>
            <a:solidFill>
              <a:srgbClr val="D2D2D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73" name="Oval 172">
              <a:extLst>
                <a:ext uri="{FF2B5EF4-FFF2-40B4-BE49-F238E27FC236}">
                  <a16:creationId xmlns:a16="http://schemas.microsoft.com/office/drawing/2014/main" id="{542A83E8-4971-4C66-89ED-362F5096BFC5}"/>
                </a:ext>
              </a:extLst>
            </p:cNvPr>
            <p:cNvSpPr/>
            <p:nvPr/>
          </p:nvSpPr>
          <p:spPr bwMode="auto">
            <a:xfrm>
              <a:off x="5731197" y="2610658"/>
              <a:ext cx="360040" cy="360040"/>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52" name="Multiplication Sign 51">
              <a:extLst>
                <a:ext uri="{FF2B5EF4-FFF2-40B4-BE49-F238E27FC236}">
                  <a16:creationId xmlns:a16="http://schemas.microsoft.com/office/drawing/2014/main" id="{9C26D3BF-0143-48D9-AD2E-DB6277CC65D7}"/>
                </a:ext>
              </a:extLst>
            </p:cNvPr>
            <p:cNvSpPr/>
            <p:nvPr/>
          </p:nvSpPr>
          <p:spPr bwMode="auto">
            <a:xfrm>
              <a:off x="5776917" y="2648758"/>
              <a:ext cx="288032" cy="288032"/>
            </a:xfrm>
            <a:prstGeom prst="mathMultiply">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sp>
        <p:nvSpPr>
          <p:cNvPr id="174" name="Arrow: Chevron 173">
            <a:extLst>
              <a:ext uri="{FF2B5EF4-FFF2-40B4-BE49-F238E27FC236}">
                <a16:creationId xmlns:a16="http://schemas.microsoft.com/office/drawing/2014/main" id="{41A83C9C-6082-4DA8-9607-2DAC5ACF5A01}"/>
              </a:ext>
            </a:extLst>
          </p:cNvPr>
          <p:cNvSpPr/>
          <p:nvPr/>
        </p:nvSpPr>
        <p:spPr bwMode="auto">
          <a:xfrm>
            <a:off x="6960096" y="1566846"/>
            <a:ext cx="648072" cy="1872208"/>
          </a:xfrm>
          <a:prstGeom prst="chevron">
            <a:avLst>
              <a:gd name="adj" fmla="val 87781"/>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75" name="Arrow: Chevron 174">
            <a:extLst>
              <a:ext uri="{FF2B5EF4-FFF2-40B4-BE49-F238E27FC236}">
                <a16:creationId xmlns:a16="http://schemas.microsoft.com/office/drawing/2014/main" id="{F134CE86-5A1C-488E-89CB-CB4FE1E9E2E0}"/>
              </a:ext>
            </a:extLst>
          </p:cNvPr>
          <p:cNvSpPr/>
          <p:nvPr/>
        </p:nvSpPr>
        <p:spPr bwMode="auto">
          <a:xfrm>
            <a:off x="6960096" y="3583070"/>
            <a:ext cx="648072" cy="1872208"/>
          </a:xfrm>
          <a:prstGeom prst="chevron">
            <a:avLst>
              <a:gd name="adj" fmla="val 87781"/>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pic>
        <p:nvPicPr>
          <p:cNvPr id="176" name="Graphic 175">
            <a:extLst>
              <a:ext uri="{FF2B5EF4-FFF2-40B4-BE49-F238E27FC236}">
                <a16:creationId xmlns:a16="http://schemas.microsoft.com/office/drawing/2014/main" id="{800EBDA6-A9B2-4787-B761-C670873D5B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32304" y="1740574"/>
            <a:ext cx="1037608" cy="825624"/>
          </a:xfrm>
          <a:prstGeom prst="rect">
            <a:avLst/>
          </a:prstGeom>
        </p:spPr>
      </p:pic>
      <p:sp>
        <p:nvSpPr>
          <p:cNvPr id="177" name="TextBox 176">
            <a:extLst>
              <a:ext uri="{FF2B5EF4-FFF2-40B4-BE49-F238E27FC236}">
                <a16:creationId xmlns:a16="http://schemas.microsoft.com/office/drawing/2014/main" id="{6B7E3430-C8FF-4B32-954F-484A3E56111F}"/>
              </a:ext>
            </a:extLst>
          </p:cNvPr>
          <p:cNvSpPr txBox="1"/>
          <p:nvPr/>
        </p:nvSpPr>
        <p:spPr>
          <a:xfrm>
            <a:off x="7752184" y="2532662"/>
            <a:ext cx="3240360" cy="461665"/>
          </a:xfrm>
          <a:prstGeom prst="rect">
            <a:avLst/>
          </a:prstGeom>
          <a:noFill/>
        </p:spPr>
        <p:txBody>
          <a:bodyPr wrap="square" rtlCol="0">
            <a:spAutoFit/>
          </a:bodyPr>
          <a:lstStyle/>
          <a:p>
            <a:pPr algn="ctr"/>
            <a:r>
              <a:rPr lang="en-US">
                <a:solidFill>
                  <a:srgbClr val="666D7A"/>
                </a:solidFill>
              </a:rPr>
              <a:t>Retrain employees</a:t>
            </a:r>
            <a:endParaRPr lang="en-US" b="1" dirty="0">
              <a:solidFill>
                <a:srgbClr val="666D7A"/>
              </a:solidFill>
            </a:endParaRPr>
          </a:p>
        </p:txBody>
      </p:sp>
      <p:sp>
        <p:nvSpPr>
          <p:cNvPr id="178" name="TextBox 177">
            <a:extLst>
              <a:ext uri="{FF2B5EF4-FFF2-40B4-BE49-F238E27FC236}">
                <a16:creationId xmlns:a16="http://schemas.microsoft.com/office/drawing/2014/main" id="{48ABECBC-6FEF-4DB4-95D1-0E6AC483F006}"/>
              </a:ext>
            </a:extLst>
          </p:cNvPr>
          <p:cNvSpPr txBox="1"/>
          <p:nvPr/>
        </p:nvSpPr>
        <p:spPr>
          <a:xfrm>
            <a:off x="7752184" y="4764910"/>
            <a:ext cx="3240360" cy="830997"/>
          </a:xfrm>
          <a:prstGeom prst="rect">
            <a:avLst/>
          </a:prstGeom>
          <a:noFill/>
        </p:spPr>
        <p:txBody>
          <a:bodyPr wrap="square" rtlCol="0">
            <a:spAutoFit/>
          </a:bodyPr>
          <a:lstStyle/>
          <a:p>
            <a:pPr algn="ctr"/>
            <a:r>
              <a:rPr lang="en-US">
                <a:solidFill>
                  <a:srgbClr val="666D7A"/>
                </a:solidFill>
              </a:rPr>
              <a:t>Reassign to other work</a:t>
            </a:r>
            <a:endParaRPr lang="en-US" b="1" dirty="0">
              <a:solidFill>
                <a:srgbClr val="666D7A"/>
              </a:solidFill>
            </a:endParaRPr>
          </a:p>
        </p:txBody>
      </p:sp>
      <p:grpSp>
        <p:nvGrpSpPr>
          <p:cNvPr id="55" name="Group 54">
            <a:extLst>
              <a:ext uri="{FF2B5EF4-FFF2-40B4-BE49-F238E27FC236}">
                <a16:creationId xmlns:a16="http://schemas.microsoft.com/office/drawing/2014/main" id="{B5F8624D-4541-4377-BF33-B17CC2AC619E}"/>
              </a:ext>
            </a:extLst>
          </p:cNvPr>
          <p:cNvGrpSpPr/>
          <p:nvPr/>
        </p:nvGrpSpPr>
        <p:grpSpPr>
          <a:xfrm>
            <a:off x="8707340" y="3659390"/>
            <a:ext cx="504056" cy="1141481"/>
            <a:chOff x="8616280" y="3907656"/>
            <a:chExt cx="504056" cy="1141481"/>
          </a:xfrm>
        </p:grpSpPr>
        <p:grpSp>
          <p:nvGrpSpPr>
            <p:cNvPr id="179" name="Group 178">
              <a:extLst>
                <a:ext uri="{FF2B5EF4-FFF2-40B4-BE49-F238E27FC236}">
                  <a16:creationId xmlns:a16="http://schemas.microsoft.com/office/drawing/2014/main" id="{69B0D99A-6E13-4B4C-98BD-9C567368AF3D}"/>
                </a:ext>
              </a:extLst>
            </p:cNvPr>
            <p:cNvGrpSpPr/>
            <p:nvPr/>
          </p:nvGrpSpPr>
          <p:grpSpPr>
            <a:xfrm>
              <a:off x="8616280" y="4159906"/>
              <a:ext cx="504056" cy="889231"/>
              <a:chOff x="8177088" y="2724339"/>
              <a:chExt cx="1009650" cy="1781175"/>
            </a:xfrm>
          </p:grpSpPr>
          <p:sp>
            <p:nvSpPr>
              <p:cNvPr id="180" name="Freeform: Shape 179">
                <a:extLst>
                  <a:ext uri="{FF2B5EF4-FFF2-40B4-BE49-F238E27FC236}">
                    <a16:creationId xmlns:a16="http://schemas.microsoft.com/office/drawing/2014/main" id="{60D8BE8E-41AE-4CCA-89E5-2FD5411ABEA0}"/>
                  </a:ext>
                </a:extLst>
              </p:cNvPr>
              <p:cNvSpPr/>
              <p:nvPr/>
            </p:nvSpPr>
            <p:spPr>
              <a:xfrm>
                <a:off x="8567632" y="2724339"/>
                <a:ext cx="228600" cy="180975"/>
              </a:xfrm>
              <a:custGeom>
                <a:avLst/>
                <a:gdLst>
                  <a:gd name="connsiteX0" fmla="*/ 7144 w 228600"/>
                  <a:gd name="connsiteY0" fmla="*/ 7144 h 180975"/>
                  <a:gd name="connsiteX1" fmla="*/ 223037 w 228600"/>
                  <a:gd name="connsiteY1" fmla="*/ 7144 h 180975"/>
                  <a:gd name="connsiteX2" fmla="*/ 223037 w 228600"/>
                  <a:gd name="connsiteY2" fmla="*/ 182737 h 180975"/>
                  <a:gd name="connsiteX3" fmla="*/ 7144 w 228600"/>
                  <a:gd name="connsiteY3" fmla="*/ 182737 h 180975"/>
                </a:gdLst>
                <a:ahLst/>
                <a:cxnLst>
                  <a:cxn ang="0">
                    <a:pos x="connsiteX0" y="connsiteY0"/>
                  </a:cxn>
                  <a:cxn ang="0">
                    <a:pos x="connsiteX1" y="connsiteY1"/>
                  </a:cxn>
                  <a:cxn ang="0">
                    <a:pos x="connsiteX2" y="connsiteY2"/>
                  </a:cxn>
                  <a:cxn ang="0">
                    <a:pos x="connsiteX3" y="connsiteY3"/>
                  </a:cxn>
                </a:cxnLst>
                <a:rect l="l" t="t" r="r" b="b"/>
                <a:pathLst>
                  <a:path w="228600" h="180975">
                    <a:moveTo>
                      <a:pt x="7144" y="7144"/>
                    </a:moveTo>
                    <a:lnTo>
                      <a:pt x="223037" y="7144"/>
                    </a:lnTo>
                    <a:lnTo>
                      <a:pt x="223037" y="182737"/>
                    </a:lnTo>
                    <a:lnTo>
                      <a:pt x="7144" y="182737"/>
                    </a:lnTo>
                    <a:close/>
                  </a:path>
                </a:pathLst>
              </a:custGeom>
              <a:solidFill>
                <a:srgbClr val="656D7A"/>
              </a:solid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40A66400-0F09-44D0-829F-A06F6F38D40B}"/>
                  </a:ext>
                </a:extLst>
              </p:cNvPr>
              <p:cNvSpPr/>
              <p:nvPr/>
            </p:nvSpPr>
            <p:spPr>
              <a:xfrm>
                <a:off x="8177088" y="2724339"/>
                <a:ext cx="1009650" cy="1781175"/>
              </a:xfrm>
              <a:custGeom>
                <a:avLst/>
                <a:gdLst>
                  <a:gd name="connsiteX0" fmla="*/ 763238 w 1009650"/>
                  <a:gd name="connsiteY0" fmla="*/ 224561 h 1781175"/>
                  <a:gd name="connsiteX1" fmla="*/ 773916 w 1009650"/>
                  <a:gd name="connsiteY1" fmla="*/ 241821 h 1781175"/>
                  <a:gd name="connsiteX2" fmla="*/ 851649 w 1009650"/>
                  <a:gd name="connsiteY2" fmla="*/ 682561 h 1781175"/>
                  <a:gd name="connsiteX3" fmla="*/ 847477 w 1009650"/>
                  <a:gd name="connsiteY3" fmla="*/ 826999 h 1781175"/>
                  <a:gd name="connsiteX4" fmla="*/ 919382 w 1009650"/>
                  <a:gd name="connsiteY4" fmla="*/ 907275 h 1781175"/>
                  <a:gd name="connsiteX5" fmla="*/ 923611 w 1009650"/>
                  <a:gd name="connsiteY5" fmla="*/ 907390 h 1781175"/>
                  <a:gd name="connsiteX6" fmla="*/ 999649 w 1009650"/>
                  <a:gd name="connsiteY6" fmla="*/ 835371 h 1781175"/>
                  <a:gd name="connsiteX7" fmla="*/ 1004059 w 1009650"/>
                  <a:gd name="connsiteY7" fmla="*/ 682561 h 1781175"/>
                  <a:gd name="connsiteX8" fmla="*/ 874900 w 1009650"/>
                  <a:gd name="connsiteY8" fmla="*/ 118253 h 1781175"/>
                  <a:gd name="connsiteX9" fmla="*/ 762352 w 1009650"/>
                  <a:gd name="connsiteY9" fmla="*/ 25937 h 1781175"/>
                  <a:gd name="connsiteX10" fmla="*/ 712480 w 1009650"/>
                  <a:gd name="connsiteY10" fmla="*/ 10801 h 1781175"/>
                  <a:gd name="connsiteX11" fmla="*/ 689639 w 1009650"/>
                  <a:gd name="connsiteY11" fmla="*/ 7144 h 1781175"/>
                  <a:gd name="connsiteX12" fmla="*/ 673903 w 1009650"/>
                  <a:gd name="connsiteY12" fmla="*/ 7144 h 1781175"/>
                  <a:gd name="connsiteX13" fmla="*/ 673903 w 1009650"/>
                  <a:gd name="connsiteY13" fmla="*/ 182737 h 1781175"/>
                  <a:gd name="connsiteX14" fmla="*/ 673903 w 1009650"/>
                  <a:gd name="connsiteY14" fmla="*/ 230362 h 1781175"/>
                  <a:gd name="connsiteX15" fmla="*/ 673903 w 1009650"/>
                  <a:gd name="connsiteY15" fmla="*/ 693915 h 1781175"/>
                  <a:gd name="connsiteX16" fmla="*/ 337366 w 1009650"/>
                  <a:gd name="connsiteY16" fmla="*/ 693915 h 1781175"/>
                  <a:gd name="connsiteX17" fmla="*/ 337366 w 1009650"/>
                  <a:gd name="connsiteY17" fmla="*/ 230353 h 1781175"/>
                  <a:gd name="connsiteX18" fmla="*/ 337366 w 1009650"/>
                  <a:gd name="connsiteY18" fmla="*/ 182728 h 1781175"/>
                  <a:gd name="connsiteX19" fmla="*/ 337366 w 1009650"/>
                  <a:gd name="connsiteY19" fmla="*/ 7144 h 1781175"/>
                  <a:gd name="connsiteX20" fmla="*/ 321631 w 1009650"/>
                  <a:gd name="connsiteY20" fmla="*/ 7144 h 1781175"/>
                  <a:gd name="connsiteX21" fmla="*/ 298847 w 1009650"/>
                  <a:gd name="connsiteY21" fmla="*/ 10782 h 1781175"/>
                  <a:gd name="connsiteX22" fmla="*/ 248888 w 1009650"/>
                  <a:gd name="connsiteY22" fmla="*/ 25927 h 1781175"/>
                  <a:gd name="connsiteX23" fmla="*/ 85382 w 1009650"/>
                  <a:gd name="connsiteY23" fmla="*/ 204883 h 1781175"/>
                  <a:gd name="connsiteX24" fmla="*/ 7144 w 1009650"/>
                  <a:gd name="connsiteY24" fmla="*/ 682571 h 1781175"/>
                  <a:gd name="connsiteX25" fmla="*/ 11592 w 1009650"/>
                  <a:gd name="connsiteY25" fmla="*/ 835409 h 1781175"/>
                  <a:gd name="connsiteX26" fmla="*/ 87611 w 1009650"/>
                  <a:gd name="connsiteY26" fmla="*/ 907390 h 1781175"/>
                  <a:gd name="connsiteX27" fmla="*/ 91916 w 1009650"/>
                  <a:gd name="connsiteY27" fmla="*/ 907266 h 1781175"/>
                  <a:gd name="connsiteX28" fmla="*/ 163773 w 1009650"/>
                  <a:gd name="connsiteY28" fmla="*/ 826941 h 1781175"/>
                  <a:gd name="connsiteX29" fmla="*/ 159572 w 1009650"/>
                  <a:gd name="connsiteY29" fmla="*/ 682571 h 1781175"/>
                  <a:gd name="connsiteX30" fmla="*/ 248041 w 1009650"/>
                  <a:gd name="connsiteY30" fmla="*/ 223990 h 1781175"/>
                  <a:gd name="connsiteX31" fmla="*/ 248041 w 1009650"/>
                  <a:gd name="connsiteY31" fmla="*/ 1664322 h 1781175"/>
                  <a:gd name="connsiteX32" fmla="*/ 365798 w 1009650"/>
                  <a:gd name="connsiteY32" fmla="*/ 1782080 h 1781175"/>
                  <a:gd name="connsiteX33" fmla="*/ 483556 w 1009650"/>
                  <a:gd name="connsiteY33" fmla="*/ 1664322 h 1781175"/>
                  <a:gd name="connsiteX34" fmla="*/ 483556 w 1009650"/>
                  <a:gd name="connsiteY34" fmla="*/ 805787 h 1781175"/>
                  <a:gd name="connsiteX35" fmla="*/ 527723 w 1009650"/>
                  <a:gd name="connsiteY35" fmla="*/ 805787 h 1781175"/>
                  <a:gd name="connsiteX36" fmla="*/ 527723 w 1009650"/>
                  <a:gd name="connsiteY36" fmla="*/ 1664322 h 1781175"/>
                  <a:gd name="connsiteX37" fmla="*/ 645481 w 1009650"/>
                  <a:gd name="connsiteY37" fmla="*/ 1782080 h 1781175"/>
                  <a:gd name="connsiteX38" fmla="*/ 763238 w 1009650"/>
                  <a:gd name="connsiteY38" fmla="*/ 1664322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9650" h="1781175">
                    <a:moveTo>
                      <a:pt x="763238" y="224561"/>
                    </a:moveTo>
                    <a:cubicBezTo>
                      <a:pt x="766743" y="229886"/>
                      <a:pt x="770287" y="235506"/>
                      <a:pt x="773916" y="241821"/>
                    </a:cubicBezTo>
                    <a:cubicBezTo>
                      <a:pt x="812425" y="310124"/>
                      <a:pt x="851849" y="442846"/>
                      <a:pt x="851649" y="682561"/>
                    </a:cubicBezTo>
                    <a:cubicBezTo>
                      <a:pt x="851668" y="726986"/>
                      <a:pt x="850325" y="775030"/>
                      <a:pt x="847477" y="826999"/>
                    </a:cubicBezTo>
                    <a:cubicBezTo>
                      <a:pt x="845153" y="869004"/>
                      <a:pt x="877348" y="904951"/>
                      <a:pt x="919382" y="907275"/>
                    </a:cubicBezTo>
                    <a:cubicBezTo>
                      <a:pt x="920791" y="907352"/>
                      <a:pt x="922211" y="907390"/>
                      <a:pt x="923611" y="907390"/>
                    </a:cubicBezTo>
                    <a:cubicBezTo>
                      <a:pt x="963787" y="907399"/>
                      <a:pt x="997410" y="875967"/>
                      <a:pt x="999649" y="835371"/>
                    </a:cubicBezTo>
                    <a:cubicBezTo>
                      <a:pt x="1002649" y="780812"/>
                      <a:pt x="1004040" y="729987"/>
                      <a:pt x="1004059" y="682561"/>
                    </a:cubicBezTo>
                    <a:cubicBezTo>
                      <a:pt x="1003773" y="381267"/>
                      <a:pt x="947842" y="215151"/>
                      <a:pt x="874900" y="118253"/>
                    </a:cubicBezTo>
                    <a:cubicBezTo>
                      <a:pt x="838552" y="70190"/>
                      <a:pt x="797566" y="41243"/>
                      <a:pt x="762352" y="25937"/>
                    </a:cubicBezTo>
                    <a:cubicBezTo>
                      <a:pt x="743302" y="17583"/>
                      <a:pt x="726310" y="13164"/>
                      <a:pt x="712480" y="10801"/>
                    </a:cubicBezTo>
                    <a:cubicBezTo>
                      <a:pt x="705279" y="8458"/>
                      <a:pt x="697611" y="7144"/>
                      <a:pt x="689639" y="7144"/>
                    </a:cubicBezTo>
                    <a:lnTo>
                      <a:pt x="673903" y="7144"/>
                    </a:lnTo>
                    <a:lnTo>
                      <a:pt x="673903" y="182737"/>
                    </a:lnTo>
                    <a:lnTo>
                      <a:pt x="673903" y="230362"/>
                    </a:lnTo>
                    <a:lnTo>
                      <a:pt x="673903" y="693915"/>
                    </a:lnTo>
                    <a:lnTo>
                      <a:pt x="337366" y="693915"/>
                    </a:lnTo>
                    <a:lnTo>
                      <a:pt x="337366" y="230353"/>
                    </a:lnTo>
                    <a:lnTo>
                      <a:pt x="337366" y="182728"/>
                    </a:lnTo>
                    <a:lnTo>
                      <a:pt x="337366" y="7144"/>
                    </a:lnTo>
                    <a:lnTo>
                      <a:pt x="321631" y="7144"/>
                    </a:lnTo>
                    <a:cubicBezTo>
                      <a:pt x="313677" y="7144"/>
                      <a:pt x="306029" y="8449"/>
                      <a:pt x="298847" y="10782"/>
                    </a:cubicBezTo>
                    <a:cubicBezTo>
                      <a:pt x="284998" y="13135"/>
                      <a:pt x="267976" y="17555"/>
                      <a:pt x="248888" y="25927"/>
                    </a:cubicBezTo>
                    <a:cubicBezTo>
                      <a:pt x="195605" y="48749"/>
                      <a:pt x="131245" y="102918"/>
                      <a:pt x="85382" y="204883"/>
                    </a:cubicBezTo>
                    <a:cubicBezTo>
                      <a:pt x="38976" y="307038"/>
                      <a:pt x="7277" y="456276"/>
                      <a:pt x="7144" y="682571"/>
                    </a:cubicBezTo>
                    <a:cubicBezTo>
                      <a:pt x="7144" y="730006"/>
                      <a:pt x="8534" y="780850"/>
                      <a:pt x="11592" y="835409"/>
                    </a:cubicBezTo>
                    <a:cubicBezTo>
                      <a:pt x="13859" y="875976"/>
                      <a:pt x="47473" y="907390"/>
                      <a:pt x="87611" y="907390"/>
                    </a:cubicBezTo>
                    <a:cubicBezTo>
                      <a:pt x="89030" y="907390"/>
                      <a:pt x="90478" y="907352"/>
                      <a:pt x="91916" y="907266"/>
                    </a:cubicBezTo>
                    <a:cubicBezTo>
                      <a:pt x="133931" y="904923"/>
                      <a:pt x="166116" y="868956"/>
                      <a:pt x="163773" y="826941"/>
                    </a:cubicBezTo>
                    <a:cubicBezTo>
                      <a:pt x="160877" y="774992"/>
                      <a:pt x="159544" y="726977"/>
                      <a:pt x="159572" y="682571"/>
                    </a:cubicBezTo>
                    <a:cubicBezTo>
                      <a:pt x="159306" y="420043"/>
                      <a:pt x="206645" y="286693"/>
                      <a:pt x="248041" y="223990"/>
                    </a:cubicBezTo>
                    <a:lnTo>
                      <a:pt x="248041" y="1664322"/>
                    </a:lnTo>
                    <a:cubicBezTo>
                      <a:pt x="248041" y="1729378"/>
                      <a:pt x="300761" y="1782080"/>
                      <a:pt x="365798" y="1782080"/>
                    </a:cubicBezTo>
                    <a:cubicBezTo>
                      <a:pt x="430835" y="1782080"/>
                      <a:pt x="483556" y="1729378"/>
                      <a:pt x="483556" y="1664322"/>
                    </a:cubicBezTo>
                    <a:lnTo>
                      <a:pt x="483556" y="805787"/>
                    </a:lnTo>
                    <a:lnTo>
                      <a:pt x="527723" y="805787"/>
                    </a:lnTo>
                    <a:lnTo>
                      <a:pt x="527723" y="1664322"/>
                    </a:lnTo>
                    <a:cubicBezTo>
                      <a:pt x="527723" y="1729378"/>
                      <a:pt x="580444" y="1782080"/>
                      <a:pt x="645481" y="1782080"/>
                    </a:cubicBezTo>
                    <a:cubicBezTo>
                      <a:pt x="710517" y="1782080"/>
                      <a:pt x="763238" y="1729378"/>
                      <a:pt x="763238" y="1664322"/>
                    </a:cubicBezTo>
                    <a:close/>
                  </a:path>
                </a:pathLst>
              </a:custGeom>
              <a:solidFill>
                <a:srgbClr val="656D7A"/>
              </a:solidFill>
              <a:ln w="9525" cap="flat">
                <a:noFill/>
                <a:prstDash val="solid"/>
                <a:miter/>
              </a:ln>
            </p:spPr>
            <p:txBody>
              <a:bodyPr rtlCol="0" anchor="ctr"/>
              <a:lstStyle/>
              <a:p>
                <a:endParaRPr lang="en-US"/>
              </a:p>
            </p:txBody>
          </p:sp>
        </p:grpSp>
        <p:sp>
          <p:nvSpPr>
            <p:cNvPr id="53" name="Oval 52">
              <a:extLst>
                <a:ext uri="{FF2B5EF4-FFF2-40B4-BE49-F238E27FC236}">
                  <a16:creationId xmlns:a16="http://schemas.microsoft.com/office/drawing/2014/main" id="{73D620D0-E5F4-48EE-BC7E-B8F8462BA788}"/>
                </a:ext>
              </a:extLst>
            </p:cNvPr>
            <p:cNvSpPr/>
            <p:nvPr/>
          </p:nvSpPr>
          <p:spPr bwMode="auto">
            <a:xfrm>
              <a:off x="8757121" y="3907656"/>
              <a:ext cx="216024" cy="216024"/>
            </a:xfrm>
            <a:prstGeom prst="ellipse">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54" name="Rectangle: Rounded Corners 53">
              <a:extLst>
                <a:ext uri="{FF2B5EF4-FFF2-40B4-BE49-F238E27FC236}">
                  <a16:creationId xmlns:a16="http://schemas.microsoft.com/office/drawing/2014/main" id="{CAB71E0B-A80B-4D2B-94AE-8F5390C7377B}"/>
                </a:ext>
              </a:extLst>
            </p:cNvPr>
            <p:cNvSpPr/>
            <p:nvPr/>
          </p:nvSpPr>
          <p:spPr bwMode="auto">
            <a:xfrm>
              <a:off x="8760296" y="4158605"/>
              <a:ext cx="216024" cy="360040"/>
            </a:xfrm>
            <a:prstGeom prst="roundRect">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sp>
        <p:nvSpPr>
          <p:cNvPr id="56" name="Arrow: Circular 55">
            <a:extLst>
              <a:ext uri="{FF2B5EF4-FFF2-40B4-BE49-F238E27FC236}">
                <a16:creationId xmlns:a16="http://schemas.microsoft.com/office/drawing/2014/main" id="{DBA560FB-E87B-450F-9887-FFF7DD6C767E}"/>
              </a:ext>
            </a:extLst>
          </p:cNvPr>
          <p:cNvSpPr/>
          <p:nvPr/>
        </p:nvSpPr>
        <p:spPr bwMode="auto">
          <a:xfrm rot="19258098">
            <a:off x="9133134" y="4013572"/>
            <a:ext cx="554706" cy="554706"/>
          </a:xfrm>
          <a:prstGeom prst="circularArrow">
            <a:avLst>
              <a:gd name="adj1" fmla="val 12500"/>
              <a:gd name="adj2" fmla="val 1142319"/>
              <a:gd name="adj3" fmla="val 20457681"/>
              <a:gd name="adj4" fmla="val 16072413"/>
              <a:gd name="adj5" fmla="val 12500"/>
            </a:avLst>
          </a:prstGeom>
          <a:solidFill>
            <a:srgbClr val="666D7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85" name="TextBox 184">
            <a:extLst>
              <a:ext uri="{FF2B5EF4-FFF2-40B4-BE49-F238E27FC236}">
                <a16:creationId xmlns:a16="http://schemas.microsoft.com/office/drawing/2014/main" id="{EAC3A786-DED6-4B9F-885D-E31C91F6F343}"/>
              </a:ext>
            </a:extLst>
          </p:cNvPr>
          <p:cNvSpPr txBox="1"/>
          <p:nvPr/>
        </p:nvSpPr>
        <p:spPr>
          <a:xfrm>
            <a:off x="4295800" y="5805264"/>
            <a:ext cx="10873208" cy="830997"/>
          </a:xfrm>
          <a:prstGeom prst="rect">
            <a:avLst/>
          </a:prstGeom>
          <a:noFill/>
        </p:spPr>
        <p:txBody>
          <a:bodyPr wrap="square" rtlCol="0">
            <a:spAutoFit/>
          </a:bodyPr>
          <a:lstStyle/>
          <a:p>
            <a:r>
              <a:rPr lang="en-US" dirty="0">
                <a:solidFill>
                  <a:srgbClr val="E45635"/>
                </a:solidFill>
              </a:rPr>
              <a:t>In addition, SU must be informed about the principles </a:t>
            </a:r>
          </a:p>
          <a:p>
            <a:r>
              <a:rPr lang="en-US" dirty="0">
                <a:solidFill>
                  <a:srgbClr val="E45635"/>
                </a:solidFill>
              </a:rPr>
              <a:t>for productivity-enhancing wage systems</a:t>
            </a:r>
            <a:endParaRPr lang="en-US" b="1" dirty="0">
              <a:solidFill>
                <a:srgbClr val="E45635"/>
              </a:solidFill>
            </a:endParaRPr>
          </a:p>
        </p:txBody>
      </p:sp>
      <p:sp>
        <p:nvSpPr>
          <p:cNvPr id="57" name="Rectangle 56">
            <a:extLst>
              <a:ext uri="{FF2B5EF4-FFF2-40B4-BE49-F238E27FC236}">
                <a16:creationId xmlns:a16="http://schemas.microsoft.com/office/drawing/2014/main" id="{24D14259-4AFA-4047-AF1C-F5280512232A}"/>
              </a:ext>
            </a:extLst>
          </p:cNvPr>
          <p:cNvSpPr/>
          <p:nvPr/>
        </p:nvSpPr>
        <p:spPr bwMode="auto">
          <a:xfrm>
            <a:off x="1741612" y="5661248"/>
            <a:ext cx="216024" cy="720080"/>
          </a:xfrm>
          <a:prstGeom prst="rect">
            <a:avLst/>
          </a:prstGeom>
          <a:solidFill>
            <a:srgbClr val="D2D2D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5" name="Gruppe 4">
            <a:extLst>
              <a:ext uri="{FF2B5EF4-FFF2-40B4-BE49-F238E27FC236}">
                <a16:creationId xmlns:a16="http://schemas.microsoft.com/office/drawing/2014/main" id="{448DD422-B98A-41F8-942D-480D27ABFA5C}"/>
              </a:ext>
            </a:extLst>
          </p:cNvPr>
          <p:cNvGrpSpPr/>
          <p:nvPr/>
        </p:nvGrpSpPr>
        <p:grpSpPr>
          <a:xfrm>
            <a:off x="1775520" y="6021288"/>
            <a:ext cx="2376264" cy="501176"/>
            <a:chOff x="1775520" y="6021288"/>
            <a:chExt cx="2376264" cy="501176"/>
          </a:xfrm>
        </p:grpSpPr>
        <p:sp>
          <p:nvSpPr>
            <p:cNvPr id="186" name="Rectangle 185">
              <a:extLst>
                <a:ext uri="{FF2B5EF4-FFF2-40B4-BE49-F238E27FC236}">
                  <a16:creationId xmlns:a16="http://schemas.microsoft.com/office/drawing/2014/main" id="{20FE013D-06D1-4E97-9959-51B380BF634E}"/>
                </a:ext>
              </a:extLst>
            </p:cNvPr>
            <p:cNvSpPr/>
            <p:nvPr/>
          </p:nvSpPr>
          <p:spPr bwMode="auto">
            <a:xfrm rot="5400000">
              <a:off x="2711624" y="5229200"/>
              <a:ext cx="216024" cy="2088232"/>
            </a:xfrm>
            <a:prstGeom prst="rect">
              <a:avLst/>
            </a:prstGeom>
            <a:solidFill>
              <a:srgbClr val="D2D2D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73" name="Isosceles Triangle 72">
              <a:extLst>
                <a:ext uri="{FF2B5EF4-FFF2-40B4-BE49-F238E27FC236}">
                  <a16:creationId xmlns:a16="http://schemas.microsoft.com/office/drawing/2014/main" id="{A0C0D50C-66BD-4888-A898-827B101B98BB}"/>
                </a:ext>
              </a:extLst>
            </p:cNvPr>
            <p:cNvSpPr/>
            <p:nvPr/>
          </p:nvSpPr>
          <p:spPr bwMode="auto">
            <a:xfrm rot="5400000">
              <a:off x="3685172" y="6055852"/>
              <a:ext cx="501176" cy="432048"/>
            </a:xfrm>
            <a:prstGeom prst="triangle">
              <a:avLst/>
            </a:prstGeom>
            <a:solidFill>
              <a:srgbClr val="D2D2D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pic>
        <p:nvPicPr>
          <p:cNvPr id="91" name="Picture 90">
            <a:hlinkClick r:id="" action="ppaction://noaction"/>
            <a:extLst>
              <a:ext uri="{FF2B5EF4-FFF2-40B4-BE49-F238E27FC236}">
                <a16:creationId xmlns:a16="http://schemas.microsoft.com/office/drawing/2014/main" id="{ADD53FB2-56D7-4D9C-87DD-E6FA39455BA6}"/>
              </a:ext>
            </a:extLst>
          </p:cNvPr>
          <p:cNvPicPr>
            <a:picLocks noChangeAspect="1"/>
          </p:cNvPicPr>
          <p:nvPr/>
        </p:nvPicPr>
        <p:blipFill>
          <a:blip r:embed="rId5"/>
          <a:stretch>
            <a:fillRect/>
          </a:stretch>
        </p:blipFill>
        <p:spPr>
          <a:xfrm>
            <a:off x="10848528" y="5805264"/>
            <a:ext cx="1224135" cy="1224136"/>
          </a:xfrm>
          <a:prstGeom prst="rect">
            <a:avLst/>
          </a:prstGeom>
          <a:noFill/>
          <a:ln>
            <a:noFill/>
          </a:ln>
        </p:spPr>
      </p:pic>
      <p:pic>
        <p:nvPicPr>
          <p:cNvPr id="90" name="Picture 89">
            <a:hlinkClick r:id="" action="ppaction://noaction"/>
            <a:extLst>
              <a:ext uri="{FF2B5EF4-FFF2-40B4-BE49-F238E27FC236}">
                <a16:creationId xmlns:a16="http://schemas.microsoft.com/office/drawing/2014/main" id="{C199E671-CFB1-40E1-9982-8B2F8988C029}"/>
              </a:ext>
            </a:extLst>
          </p:cNvPr>
          <p:cNvPicPr>
            <a:picLocks noChangeAspect="1"/>
          </p:cNvPicPr>
          <p:nvPr/>
        </p:nvPicPr>
        <p:blipFill>
          <a:blip r:embed="rId5"/>
          <a:stretch>
            <a:fillRect/>
          </a:stretch>
        </p:blipFill>
        <p:spPr>
          <a:xfrm>
            <a:off x="11064552" y="0"/>
            <a:ext cx="1080120" cy="764704"/>
          </a:xfrm>
          <a:prstGeom prst="rect">
            <a:avLst/>
          </a:prstGeom>
          <a:noFill/>
          <a:ln>
            <a:noFill/>
          </a:ln>
        </p:spPr>
      </p:pic>
    </p:spTree>
    <p:extLst>
      <p:ext uri="{BB962C8B-B14F-4D97-AF65-F5344CB8AC3E}">
        <p14:creationId xmlns:p14="http://schemas.microsoft.com/office/powerpoint/2010/main" val="14237394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1250" fill="hold"/>
                                        <p:tgtEl>
                                          <p:spTgt spid="77"/>
                                        </p:tgtEl>
                                        <p:attrNameLst>
                                          <p:attrName>ppt_x</p:attrName>
                                        </p:attrNameLst>
                                      </p:cBhvr>
                                      <p:tavLst>
                                        <p:tav tm="0">
                                          <p:val>
                                            <p:strVal val="0-#ppt_w/2"/>
                                          </p:val>
                                        </p:tav>
                                        <p:tav tm="100000">
                                          <p:val>
                                            <p:strVal val="#ppt_x"/>
                                          </p:val>
                                        </p:tav>
                                      </p:tavLst>
                                    </p:anim>
                                    <p:anim calcmode="lin" valueType="num">
                                      <p:cBhvr additive="base">
                                        <p:cTn id="8" dur="1250" fill="hold"/>
                                        <p:tgtEl>
                                          <p:spTgt spid="77"/>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5"/>
                                        </p:tgtEl>
                                        <p:attrNameLst>
                                          <p:attrName>style.visibility</p:attrName>
                                        </p:attrNameLst>
                                      </p:cBhvr>
                                      <p:to>
                                        <p:strVal val="visible"/>
                                      </p:to>
                                    </p:set>
                                    <p:animEffect transition="in" filter="fade">
                                      <p:cBhvr>
                                        <p:cTn id="23" dur="500"/>
                                        <p:tgtEl>
                                          <p:spTgt spid="155"/>
                                        </p:tgtEl>
                                      </p:cBhvr>
                                    </p:animEffect>
                                  </p:childTnLst>
                                </p:cTn>
                              </p:par>
                            </p:childTnLst>
                          </p:cTn>
                        </p:par>
                        <p:par>
                          <p:cTn id="24" fill="hold">
                            <p:stCondLst>
                              <p:cond delay="3000"/>
                            </p:stCondLst>
                            <p:childTnLst>
                              <p:par>
                                <p:cTn id="25" presetID="22" presetClass="entr" presetSubtype="1" fill="hold" grpId="0" nodeType="after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wipe(up)">
                                      <p:cBhvr>
                                        <p:cTn id="27" dur="500"/>
                                        <p:tgtEl>
                                          <p:spTgt spid="174"/>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176"/>
                                        </p:tgtEl>
                                        <p:attrNameLst>
                                          <p:attrName>style.visibility</p:attrName>
                                        </p:attrNameLst>
                                      </p:cBhvr>
                                      <p:to>
                                        <p:strVal val="visible"/>
                                      </p:to>
                                    </p:set>
                                    <p:animEffect transition="in" filter="fade">
                                      <p:cBhvr>
                                        <p:cTn id="31" dur="500"/>
                                        <p:tgtEl>
                                          <p:spTgt spid="17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7"/>
                                        </p:tgtEl>
                                        <p:attrNameLst>
                                          <p:attrName>style.visibility</p:attrName>
                                        </p:attrNameLst>
                                      </p:cBhvr>
                                      <p:to>
                                        <p:strVal val="visible"/>
                                      </p:to>
                                    </p:set>
                                    <p:animEffect transition="in" filter="fade">
                                      <p:cBhvr>
                                        <p:cTn id="34" dur="500"/>
                                        <p:tgtEl>
                                          <p:spTgt spid="177"/>
                                        </p:tgtEl>
                                      </p:cBhvr>
                                    </p:animEffect>
                                  </p:childTnLst>
                                </p:cTn>
                              </p:par>
                            </p:childTnLst>
                          </p:cTn>
                        </p:par>
                        <p:par>
                          <p:cTn id="35" fill="hold">
                            <p:stCondLst>
                              <p:cond delay="4000"/>
                            </p:stCondLst>
                            <p:childTnLst>
                              <p:par>
                                <p:cTn id="36" presetID="22" presetClass="entr" presetSubtype="1" fill="hold" grpId="0" nodeType="afterEffect">
                                  <p:stCondLst>
                                    <p:cond delay="0"/>
                                  </p:stCondLst>
                                  <p:childTnLst>
                                    <p:set>
                                      <p:cBhvr>
                                        <p:cTn id="37" dur="1" fill="hold">
                                          <p:stCondLst>
                                            <p:cond delay="0"/>
                                          </p:stCondLst>
                                        </p:cTn>
                                        <p:tgtEl>
                                          <p:spTgt spid="175"/>
                                        </p:tgtEl>
                                        <p:attrNameLst>
                                          <p:attrName>style.visibility</p:attrName>
                                        </p:attrNameLst>
                                      </p:cBhvr>
                                      <p:to>
                                        <p:strVal val="visible"/>
                                      </p:to>
                                    </p:set>
                                    <p:animEffect transition="in" filter="wipe(up)">
                                      <p:cBhvr>
                                        <p:cTn id="38" dur="500"/>
                                        <p:tgtEl>
                                          <p:spTgt spid="175"/>
                                        </p:tgtEl>
                                      </p:cBhvr>
                                    </p:animEffect>
                                  </p:childTnLst>
                                </p:cTn>
                              </p:par>
                            </p:childTnLst>
                          </p:cTn>
                        </p:par>
                        <p:par>
                          <p:cTn id="39" fill="hold">
                            <p:stCondLst>
                              <p:cond delay="4500"/>
                            </p:stCondLst>
                            <p:childTnLst>
                              <p:par>
                                <p:cTn id="40" presetID="10" presetClass="entr" presetSubtype="0" fill="hold" nodeType="after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fade">
                                      <p:cBhvr>
                                        <p:cTn id="42" dur="500"/>
                                        <p:tgtEl>
                                          <p:spTgt spid="5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fade">
                                      <p:cBhvr>
                                        <p:cTn id="45" dur="500"/>
                                        <p:tgtEl>
                                          <p:spTgt spid="56"/>
                                        </p:tgtEl>
                                      </p:cBhvr>
                                    </p:animEffect>
                                  </p:childTnLst>
                                </p:cTn>
                              </p:par>
                              <p:par>
                                <p:cTn id="46" presetID="10" presetClass="entr" presetSubtype="0" fill="hold" nodeType="withEffect">
                                  <p:stCondLst>
                                    <p:cond delay="0"/>
                                  </p:stCondLst>
                                  <p:childTnLst>
                                    <p:set>
                                      <p:cBhvr>
                                        <p:cTn id="47" dur="1" fill="hold">
                                          <p:stCondLst>
                                            <p:cond delay="0"/>
                                          </p:stCondLst>
                                        </p:cTn>
                                        <p:tgtEl>
                                          <p:spTgt spid="162"/>
                                        </p:tgtEl>
                                        <p:attrNameLst>
                                          <p:attrName>style.visibility</p:attrName>
                                        </p:attrNameLst>
                                      </p:cBhvr>
                                      <p:to>
                                        <p:strVal val="visible"/>
                                      </p:to>
                                    </p:set>
                                    <p:animEffect transition="in" filter="fade">
                                      <p:cBhvr>
                                        <p:cTn id="48" dur="500"/>
                                        <p:tgtEl>
                                          <p:spTgt spid="16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8"/>
                                        </p:tgtEl>
                                        <p:attrNameLst>
                                          <p:attrName>style.visibility</p:attrName>
                                        </p:attrNameLst>
                                      </p:cBhvr>
                                      <p:to>
                                        <p:strVal val="visible"/>
                                      </p:to>
                                    </p:set>
                                    <p:animEffect transition="in" filter="fade">
                                      <p:cBhvr>
                                        <p:cTn id="51" dur="500"/>
                                        <p:tgtEl>
                                          <p:spTgt spid="178"/>
                                        </p:tgtEl>
                                      </p:cBhvr>
                                    </p:animEffect>
                                  </p:childTnLst>
                                </p:cTn>
                              </p:par>
                            </p:childTnLst>
                          </p:cTn>
                        </p:par>
                        <p:par>
                          <p:cTn id="52" fill="hold">
                            <p:stCondLst>
                              <p:cond delay="5000"/>
                            </p:stCondLst>
                            <p:childTnLst>
                              <p:par>
                                <p:cTn id="53" presetID="22" presetClass="entr" presetSubtype="1" fill="hold" grpId="0" nodeType="afterEffect">
                                  <p:stCondLst>
                                    <p:cond delay="750"/>
                                  </p:stCondLst>
                                  <p:childTnLst>
                                    <p:set>
                                      <p:cBhvr>
                                        <p:cTn id="54" dur="1" fill="hold">
                                          <p:stCondLst>
                                            <p:cond delay="0"/>
                                          </p:stCondLst>
                                        </p:cTn>
                                        <p:tgtEl>
                                          <p:spTgt spid="57"/>
                                        </p:tgtEl>
                                        <p:attrNameLst>
                                          <p:attrName>style.visibility</p:attrName>
                                        </p:attrNameLst>
                                      </p:cBhvr>
                                      <p:to>
                                        <p:strVal val="visible"/>
                                      </p:to>
                                    </p:set>
                                    <p:animEffect transition="in" filter="wipe(up)">
                                      <p:cBhvr>
                                        <p:cTn id="55" dur="500"/>
                                        <p:tgtEl>
                                          <p:spTgt spid="57"/>
                                        </p:tgtEl>
                                      </p:cBhvr>
                                    </p:animEffect>
                                  </p:childTnLst>
                                </p:cTn>
                              </p:par>
                            </p:childTnLst>
                          </p:cTn>
                        </p:par>
                        <p:par>
                          <p:cTn id="56" fill="hold">
                            <p:stCondLst>
                              <p:cond delay="6250"/>
                            </p:stCondLst>
                            <p:childTnLst>
                              <p:par>
                                <p:cTn id="57" presetID="22" presetClass="entr" presetSubtype="8" fill="hold" nodeType="after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left)">
                                      <p:cBhvr>
                                        <p:cTn id="59" dur="500"/>
                                        <p:tgtEl>
                                          <p:spTgt spid="5"/>
                                        </p:tgtEl>
                                      </p:cBhvr>
                                    </p:animEffect>
                                  </p:childTnLst>
                                </p:cTn>
                              </p:par>
                            </p:childTnLst>
                          </p:cTn>
                        </p:par>
                        <p:par>
                          <p:cTn id="60" fill="hold">
                            <p:stCondLst>
                              <p:cond delay="6750"/>
                            </p:stCondLst>
                            <p:childTnLst>
                              <p:par>
                                <p:cTn id="61" presetID="22" presetClass="entr" presetSubtype="8" fill="hold" grpId="0" nodeType="afterEffect">
                                  <p:stCondLst>
                                    <p:cond delay="0"/>
                                  </p:stCondLst>
                                  <p:childTnLst>
                                    <p:set>
                                      <p:cBhvr>
                                        <p:cTn id="62" dur="1" fill="hold">
                                          <p:stCondLst>
                                            <p:cond delay="0"/>
                                          </p:stCondLst>
                                        </p:cTn>
                                        <p:tgtEl>
                                          <p:spTgt spid="185"/>
                                        </p:tgtEl>
                                        <p:attrNameLst>
                                          <p:attrName>style.visibility</p:attrName>
                                        </p:attrNameLst>
                                      </p:cBhvr>
                                      <p:to>
                                        <p:strVal val="visible"/>
                                      </p:to>
                                    </p:set>
                                    <p:animEffect transition="in" filter="wipe(left)">
                                      <p:cBhvr>
                                        <p:cTn id="63"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2" grpId="0" animBg="1"/>
      <p:bldP spid="155" grpId="0"/>
      <p:bldP spid="174" grpId="0" animBg="1"/>
      <p:bldP spid="175" grpId="0" animBg="1"/>
      <p:bldP spid="177" grpId="0"/>
      <p:bldP spid="178" grpId="0"/>
      <p:bldP spid="56" grpId="0" animBg="1"/>
      <p:bldP spid="185" grpId="0"/>
      <p:bldP spid="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5FCF8-DF82-4EFA-BE71-11F40EF2DDFE}"/>
              </a:ext>
            </a:extLst>
          </p:cNvPr>
          <p:cNvSpPr txBox="1">
            <a:spLocks/>
          </p:cNvSpPr>
          <p:nvPr/>
        </p:nvSpPr>
        <p:spPr bwMode="auto">
          <a:xfrm>
            <a:off x="439672" y="166257"/>
            <a:ext cx="13105456" cy="69021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3200" kern="0" dirty="0">
                <a:solidFill>
                  <a:srgbClr val="656D7A"/>
                </a:solidFill>
              </a:rPr>
              <a:t>TekSam offers companies and employees</a:t>
            </a:r>
            <a:r>
              <a:rPr lang="da-DK" sz="3200" kern="0" dirty="0">
                <a:solidFill>
                  <a:srgbClr val="656D7A"/>
                </a:solidFill>
              </a:rPr>
              <a:t>:</a:t>
            </a:r>
          </a:p>
        </p:txBody>
      </p:sp>
      <p:sp>
        <p:nvSpPr>
          <p:cNvPr id="18" name="Title 1">
            <a:extLst>
              <a:ext uri="{FF2B5EF4-FFF2-40B4-BE49-F238E27FC236}">
                <a16:creationId xmlns:a16="http://schemas.microsoft.com/office/drawing/2014/main" id="{8E186560-3C46-4C25-B1AE-AF1924940FE2}"/>
              </a:ext>
            </a:extLst>
          </p:cNvPr>
          <p:cNvSpPr txBox="1">
            <a:spLocks/>
          </p:cNvSpPr>
          <p:nvPr/>
        </p:nvSpPr>
        <p:spPr bwMode="auto">
          <a:xfrm>
            <a:off x="1935460" y="1184313"/>
            <a:ext cx="8481020"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kern="0">
                <a:solidFill>
                  <a:srgbClr val="E45635"/>
                </a:solidFill>
                <a:latin typeface="+mj-lt"/>
              </a:rPr>
              <a:t>Start of liaison committee and inspiration for the work in SU</a:t>
            </a:r>
            <a:endParaRPr lang="da-DK" sz="2400" kern="0" dirty="0">
              <a:solidFill>
                <a:srgbClr val="E45635"/>
              </a:solidFill>
              <a:latin typeface="+mj-lt"/>
            </a:endParaRPr>
          </a:p>
        </p:txBody>
      </p:sp>
      <p:sp>
        <p:nvSpPr>
          <p:cNvPr id="19" name="Title 1">
            <a:extLst>
              <a:ext uri="{FF2B5EF4-FFF2-40B4-BE49-F238E27FC236}">
                <a16:creationId xmlns:a16="http://schemas.microsoft.com/office/drawing/2014/main" id="{4DCC3FFA-186A-4D52-9AC4-D9C7488B7379}"/>
              </a:ext>
            </a:extLst>
          </p:cNvPr>
          <p:cNvSpPr txBox="1">
            <a:spLocks/>
          </p:cNvSpPr>
          <p:nvPr/>
        </p:nvSpPr>
        <p:spPr bwMode="auto">
          <a:xfrm>
            <a:off x="1909908" y="3903192"/>
            <a:ext cx="7930508"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kern="0">
                <a:solidFill>
                  <a:srgbClr val="E45635"/>
                </a:solidFill>
                <a:latin typeface="+mj-lt"/>
              </a:rPr>
              <a:t>Work on education and skills development</a:t>
            </a:r>
            <a:endParaRPr lang="da-DK" sz="2400" kern="0" dirty="0">
              <a:solidFill>
                <a:srgbClr val="E45635"/>
              </a:solidFill>
              <a:latin typeface="+mj-lt"/>
            </a:endParaRPr>
          </a:p>
        </p:txBody>
      </p:sp>
      <p:sp>
        <p:nvSpPr>
          <p:cNvPr id="20" name="Title 1">
            <a:extLst>
              <a:ext uri="{FF2B5EF4-FFF2-40B4-BE49-F238E27FC236}">
                <a16:creationId xmlns:a16="http://schemas.microsoft.com/office/drawing/2014/main" id="{56F60F32-C133-47DE-B420-F0EFF4B914D3}"/>
              </a:ext>
            </a:extLst>
          </p:cNvPr>
          <p:cNvSpPr txBox="1">
            <a:spLocks/>
          </p:cNvSpPr>
          <p:nvPr/>
        </p:nvSpPr>
        <p:spPr bwMode="auto">
          <a:xfrm>
            <a:off x="1906333" y="2967088"/>
            <a:ext cx="8930867"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kern="0">
                <a:solidFill>
                  <a:srgbClr val="E45635"/>
                </a:solidFill>
                <a:latin typeface="+mj-lt"/>
              </a:rPr>
              <a:t>Theme days and an anniversary</a:t>
            </a:r>
            <a:endParaRPr lang="da-DK" sz="2400" kern="0" dirty="0">
              <a:solidFill>
                <a:srgbClr val="E45635"/>
              </a:solidFill>
              <a:latin typeface="+mj-lt"/>
            </a:endParaRPr>
          </a:p>
        </p:txBody>
      </p:sp>
      <p:sp>
        <p:nvSpPr>
          <p:cNvPr id="21" name="Title 1">
            <a:extLst>
              <a:ext uri="{FF2B5EF4-FFF2-40B4-BE49-F238E27FC236}">
                <a16:creationId xmlns:a16="http://schemas.microsoft.com/office/drawing/2014/main" id="{2351CAC6-343B-4633-9025-7426BE83D89A}"/>
              </a:ext>
            </a:extLst>
          </p:cNvPr>
          <p:cNvSpPr txBox="1">
            <a:spLocks/>
          </p:cNvSpPr>
          <p:nvPr/>
        </p:nvSpPr>
        <p:spPr bwMode="auto">
          <a:xfrm>
            <a:off x="1869143" y="4807928"/>
            <a:ext cx="4664595"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2400" kern="0">
                <a:solidFill>
                  <a:srgbClr val="E45635"/>
                </a:solidFill>
                <a:latin typeface="+mj-lt"/>
              </a:rPr>
              <a:t>Help with collaboration problems</a:t>
            </a:r>
            <a:endParaRPr lang="da-DK" sz="2400" kern="0" dirty="0">
              <a:solidFill>
                <a:srgbClr val="E45635"/>
              </a:solidFill>
              <a:latin typeface="+mj-lt"/>
            </a:endParaRPr>
          </a:p>
        </p:txBody>
      </p:sp>
      <p:grpSp>
        <p:nvGrpSpPr>
          <p:cNvPr id="24" name="Group 23">
            <a:extLst>
              <a:ext uri="{FF2B5EF4-FFF2-40B4-BE49-F238E27FC236}">
                <a16:creationId xmlns:a16="http://schemas.microsoft.com/office/drawing/2014/main" id="{ECA44D9D-E590-4D33-A926-5BFD96A6D028}"/>
              </a:ext>
            </a:extLst>
          </p:cNvPr>
          <p:cNvGrpSpPr/>
          <p:nvPr/>
        </p:nvGrpSpPr>
        <p:grpSpPr>
          <a:xfrm>
            <a:off x="581620" y="996976"/>
            <a:ext cx="767593" cy="630813"/>
            <a:chOff x="5951985" y="5013176"/>
            <a:chExt cx="1021176" cy="755397"/>
          </a:xfrm>
        </p:grpSpPr>
        <p:sp>
          <p:nvSpPr>
            <p:cNvPr id="25" name="Freeform 35">
              <a:extLst>
                <a:ext uri="{FF2B5EF4-FFF2-40B4-BE49-F238E27FC236}">
                  <a16:creationId xmlns:a16="http://schemas.microsoft.com/office/drawing/2014/main" id="{3954D806-3E69-4169-8E02-1496667E89E2}"/>
                </a:ext>
              </a:extLst>
            </p:cNvPr>
            <p:cNvSpPr>
              <a:spLocks/>
            </p:cNvSpPr>
            <p:nvPr/>
          </p:nvSpPr>
          <p:spPr bwMode="auto">
            <a:xfrm>
              <a:off x="6347769" y="5127193"/>
              <a:ext cx="228822" cy="103533"/>
            </a:xfrm>
            <a:custGeom>
              <a:avLst/>
              <a:gdLst>
                <a:gd name="T0" fmla="*/ 140 w 279"/>
                <a:gd name="T1" fmla="*/ 116 h 124"/>
                <a:gd name="T2" fmla="*/ 264 w 279"/>
                <a:gd name="T3" fmla="*/ 124 h 124"/>
                <a:gd name="T4" fmla="*/ 274 w 279"/>
                <a:gd name="T5" fmla="*/ 93 h 124"/>
                <a:gd name="T6" fmla="*/ 245 w 279"/>
                <a:gd name="T7" fmla="*/ 17 h 124"/>
                <a:gd name="T8" fmla="*/ 221 w 279"/>
                <a:gd name="T9" fmla="*/ 0 h 124"/>
                <a:gd name="T10" fmla="*/ 221 w 279"/>
                <a:gd name="T11" fmla="*/ 0 h 124"/>
                <a:gd name="T12" fmla="*/ 220 w 279"/>
                <a:gd name="T13" fmla="*/ 0 h 124"/>
                <a:gd name="T14" fmla="*/ 219 w 279"/>
                <a:gd name="T15" fmla="*/ 0 h 124"/>
                <a:gd name="T16" fmla="*/ 61 w 279"/>
                <a:gd name="T17" fmla="*/ 0 h 124"/>
                <a:gd name="T18" fmla="*/ 61 w 279"/>
                <a:gd name="T19" fmla="*/ 0 h 124"/>
                <a:gd name="T20" fmla="*/ 35 w 279"/>
                <a:gd name="T21" fmla="*/ 17 h 124"/>
                <a:gd name="T22" fmla="*/ 5 w 279"/>
                <a:gd name="T23" fmla="*/ 93 h 124"/>
                <a:gd name="T24" fmla="*/ 15 w 279"/>
                <a:gd name="T25" fmla="*/ 124 h 124"/>
                <a:gd name="T26" fmla="*/ 140 w 279"/>
                <a:gd name="T2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124">
                  <a:moveTo>
                    <a:pt x="140" y="116"/>
                  </a:moveTo>
                  <a:cubicBezTo>
                    <a:pt x="183" y="116"/>
                    <a:pt x="225" y="119"/>
                    <a:pt x="264" y="124"/>
                  </a:cubicBezTo>
                  <a:cubicBezTo>
                    <a:pt x="274" y="117"/>
                    <a:pt x="279" y="105"/>
                    <a:pt x="274" y="93"/>
                  </a:cubicBezTo>
                  <a:lnTo>
                    <a:pt x="245" y="17"/>
                  </a:lnTo>
                  <a:cubicBezTo>
                    <a:pt x="241" y="7"/>
                    <a:pt x="231" y="1"/>
                    <a:pt x="221" y="0"/>
                  </a:cubicBezTo>
                  <a:lnTo>
                    <a:pt x="221" y="0"/>
                  </a:lnTo>
                  <a:lnTo>
                    <a:pt x="220" y="0"/>
                  </a:lnTo>
                  <a:lnTo>
                    <a:pt x="219" y="0"/>
                  </a:lnTo>
                  <a:lnTo>
                    <a:pt x="61" y="0"/>
                  </a:lnTo>
                  <a:lnTo>
                    <a:pt x="61" y="0"/>
                  </a:lnTo>
                  <a:cubicBezTo>
                    <a:pt x="50" y="0"/>
                    <a:pt x="39" y="6"/>
                    <a:pt x="35" y="17"/>
                  </a:cubicBezTo>
                  <a:lnTo>
                    <a:pt x="5" y="93"/>
                  </a:lnTo>
                  <a:cubicBezTo>
                    <a:pt x="0" y="105"/>
                    <a:pt x="5" y="117"/>
                    <a:pt x="15" y="124"/>
                  </a:cubicBezTo>
                  <a:cubicBezTo>
                    <a:pt x="54" y="119"/>
                    <a:pt x="96" y="116"/>
                    <a:pt x="140" y="116"/>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26" name="Oval 36">
              <a:extLst>
                <a:ext uri="{FF2B5EF4-FFF2-40B4-BE49-F238E27FC236}">
                  <a16:creationId xmlns:a16="http://schemas.microsoft.com/office/drawing/2014/main" id="{0FD6B093-C40E-4541-9D82-FBBE11C11AF0}"/>
                </a:ext>
              </a:extLst>
            </p:cNvPr>
            <p:cNvSpPr>
              <a:spLocks noChangeArrowheads="1"/>
            </p:cNvSpPr>
            <p:nvPr/>
          </p:nvSpPr>
          <p:spPr bwMode="auto">
            <a:xfrm>
              <a:off x="6416704" y="5013176"/>
              <a:ext cx="95932" cy="97504"/>
            </a:xfrm>
            <a:prstGeom prst="ellipse">
              <a:avLst/>
            </a:prstGeom>
            <a:solidFill>
              <a:srgbClr val="0080A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27" name="Oval 37">
              <a:extLst>
                <a:ext uri="{FF2B5EF4-FFF2-40B4-BE49-F238E27FC236}">
                  <a16:creationId xmlns:a16="http://schemas.microsoft.com/office/drawing/2014/main" id="{D2362068-B6C2-4BBE-85A8-F8EB1A7BA96D}"/>
                </a:ext>
              </a:extLst>
            </p:cNvPr>
            <p:cNvSpPr>
              <a:spLocks noChangeArrowheads="1"/>
            </p:cNvSpPr>
            <p:nvPr/>
          </p:nvSpPr>
          <p:spPr bwMode="auto">
            <a:xfrm>
              <a:off x="6416704" y="5288128"/>
              <a:ext cx="95932" cy="97504"/>
            </a:xfrm>
            <a:prstGeom prst="ellipse">
              <a:avLst/>
            </a:prstGeom>
            <a:solidFill>
              <a:srgbClr val="0080A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28" name="Oval 38">
              <a:extLst>
                <a:ext uri="{FF2B5EF4-FFF2-40B4-BE49-F238E27FC236}">
                  <a16:creationId xmlns:a16="http://schemas.microsoft.com/office/drawing/2014/main" id="{B6C1266A-3625-495A-840A-1CDB71433348}"/>
                </a:ext>
              </a:extLst>
            </p:cNvPr>
            <p:cNvSpPr>
              <a:spLocks noChangeArrowheads="1"/>
            </p:cNvSpPr>
            <p:nvPr/>
          </p:nvSpPr>
          <p:spPr bwMode="auto">
            <a:xfrm>
              <a:off x="6011746" y="5159695"/>
              <a:ext cx="95932" cy="97504"/>
            </a:xfrm>
            <a:prstGeom prst="ellipse">
              <a:avLst/>
            </a:prstGeom>
            <a:solidFill>
              <a:srgbClr val="0080A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29" name="Oval 39">
              <a:extLst>
                <a:ext uri="{FF2B5EF4-FFF2-40B4-BE49-F238E27FC236}">
                  <a16:creationId xmlns:a16="http://schemas.microsoft.com/office/drawing/2014/main" id="{A774CC91-53EA-4469-A78B-3A8A0065DEFC}"/>
                </a:ext>
              </a:extLst>
            </p:cNvPr>
            <p:cNvSpPr>
              <a:spLocks noChangeArrowheads="1"/>
            </p:cNvSpPr>
            <p:nvPr/>
          </p:nvSpPr>
          <p:spPr bwMode="auto">
            <a:xfrm>
              <a:off x="6817468" y="5159695"/>
              <a:ext cx="95932" cy="97504"/>
            </a:xfrm>
            <a:prstGeom prst="ellipse">
              <a:avLst/>
            </a:prstGeom>
            <a:solidFill>
              <a:srgbClr val="0080A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0" name="Freeform 40">
              <a:extLst>
                <a:ext uri="{FF2B5EF4-FFF2-40B4-BE49-F238E27FC236}">
                  <a16:creationId xmlns:a16="http://schemas.microsoft.com/office/drawing/2014/main" id="{30814047-9992-464E-BDA8-1F48C12574B5}"/>
                </a:ext>
              </a:extLst>
            </p:cNvPr>
            <p:cNvSpPr>
              <a:spLocks noEditPoints="1"/>
            </p:cNvSpPr>
            <p:nvPr/>
          </p:nvSpPr>
          <p:spPr bwMode="auto">
            <a:xfrm>
              <a:off x="5951985" y="5264800"/>
              <a:ext cx="1021176" cy="503773"/>
            </a:xfrm>
            <a:custGeom>
              <a:avLst/>
              <a:gdLst>
                <a:gd name="T0" fmla="*/ 1191 w 1246"/>
                <a:gd name="T1" fmla="*/ 81 h 605"/>
                <a:gd name="T2" fmla="*/ 1161 w 1246"/>
                <a:gd name="T3" fmla="*/ 23 h 605"/>
                <a:gd name="T4" fmla="*/ 1160 w 1246"/>
                <a:gd name="T5" fmla="*/ 22 h 605"/>
                <a:gd name="T6" fmla="*/ 1152 w 1246"/>
                <a:gd name="T7" fmla="*/ 16 h 605"/>
                <a:gd name="T8" fmla="*/ 1051 w 1246"/>
                <a:gd name="T9" fmla="*/ 60 h 605"/>
                <a:gd name="T10" fmla="*/ 982 w 1246"/>
                <a:gd name="T11" fmla="*/ 90 h 605"/>
                <a:gd name="T12" fmla="*/ 982 w 1246"/>
                <a:gd name="T13" fmla="*/ 143 h 605"/>
                <a:gd name="T14" fmla="*/ 1070 w 1246"/>
                <a:gd name="T15" fmla="*/ 152 h 605"/>
                <a:gd name="T16" fmla="*/ 1070 w 1246"/>
                <a:gd name="T17" fmla="*/ 154 h 605"/>
                <a:gd name="T18" fmla="*/ 739 w 1246"/>
                <a:gd name="T19" fmla="*/ 294 h 605"/>
                <a:gd name="T20" fmla="*/ 757 w 1246"/>
                <a:gd name="T21" fmla="*/ 257 h 605"/>
                <a:gd name="T22" fmla="*/ 704 w 1246"/>
                <a:gd name="T23" fmla="*/ 165 h 605"/>
                <a:gd name="T24" fmla="*/ 703 w 1246"/>
                <a:gd name="T25" fmla="*/ 164 h 605"/>
                <a:gd name="T26" fmla="*/ 544 w 1246"/>
                <a:gd name="T27" fmla="*/ 164 h 605"/>
                <a:gd name="T28" fmla="*/ 518 w 1246"/>
                <a:gd name="T29" fmla="*/ 182 h 605"/>
                <a:gd name="T30" fmla="*/ 504 w 1246"/>
                <a:gd name="T31" fmla="*/ 293 h 605"/>
                <a:gd name="T32" fmla="*/ 503 w 1246"/>
                <a:gd name="T33" fmla="*/ 350 h 605"/>
                <a:gd name="T34" fmla="*/ 176 w 1246"/>
                <a:gd name="T35" fmla="*/ 154 h 605"/>
                <a:gd name="T36" fmla="*/ 177 w 1246"/>
                <a:gd name="T37" fmla="*/ 143 h 605"/>
                <a:gd name="T38" fmla="*/ 291 w 1246"/>
                <a:gd name="T39" fmla="*/ 116 h 605"/>
                <a:gd name="T40" fmla="*/ 201 w 1246"/>
                <a:gd name="T41" fmla="*/ 90 h 605"/>
                <a:gd name="T42" fmla="*/ 106 w 1246"/>
                <a:gd name="T43" fmla="*/ 11 h 605"/>
                <a:gd name="T44" fmla="*/ 90 w 1246"/>
                <a:gd name="T45" fmla="*/ 19 h 605"/>
                <a:gd name="T46" fmla="*/ 86 w 1246"/>
                <a:gd name="T47" fmla="*/ 22 h 605"/>
                <a:gd name="T48" fmla="*/ 58 w 1246"/>
                <a:gd name="T49" fmla="*/ 67 h 605"/>
                <a:gd name="T50" fmla="*/ 25 w 1246"/>
                <a:gd name="T51" fmla="*/ 81 h 605"/>
                <a:gd name="T52" fmla="*/ 23 w 1246"/>
                <a:gd name="T53" fmla="*/ 491 h 605"/>
                <a:gd name="T54" fmla="*/ 57 w 1246"/>
                <a:gd name="T55" fmla="*/ 333 h 605"/>
                <a:gd name="T56" fmla="*/ 72 w 1246"/>
                <a:gd name="T57" fmla="*/ 419 h 605"/>
                <a:gd name="T58" fmla="*/ 219 w 1246"/>
                <a:gd name="T59" fmla="*/ 329 h 605"/>
                <a:gd name="T60" fmla="*/ 236 w 1246"/>
                <a:gd name="T61" fmla="*/ 346 h 605"/>
                <a:gd name="T62" fmla="*/ 257 w 1246"/>
                <a:gd name="T63" fmla="*/ 491 h 605"/>
                <a:gd name="T64" fmla="*/ 284 w 1246"/>
                <a:gd name="T65" fmla="*/ 466 h 605"/>
                <a:gd name="T66" fmla="*/ 311 w 1246"/>
                <a:gd name="T67" fmla="*/ 475 h 605"/>
                <a:gd name="T68" fmla="*/ 334 w 1246"/>
                <a:gd name="T69" fmla="*/ 333 h 605"/>
                <a:gd name="T70" fmla="*/ 489 w 1246"/>
                <a:gd name="T71" fmla="*/ 605 h 605"/>
                <a:gd name="T72" fmla="*/ 525 w 1246"/>
                <a:gd name="T73" fmla="*/ 506 h 605"/>
                <a:gd name="T74" fmla="*/ 710 w 1246"/>
                <a:gd name="T75" fmla="*/ 497 h 605"/>
                <a:gd name="T76" fmla="*/ 728 w 1246"/>
                <a:gd name="T77" fmla="*/ 605 h 605"/>
                <a:gd name="T78" fmla="*/ 743 w 1246"/>
                <a:gd name="T79" fmla="*/ 374 h 605"/>
                <a:gd name="T80" fmla="*/ 903 w 1246"/>
                <a:gd name="T81" fmla="*/ 431 h 605"/>
                <a:gd name="T82" fmla="*/ 962 w 1246"/>
                <a:gd name="T83" fmla="*/ 468 h 605"/>
                <a:gd name="T84" fmla="*/ 968 w 1246"/>
                <a:gd name="T85" fmla="*/ 491 h 605"/>
                <a:gd name="T86" fmla="*/ 1010 w 1246"/>
                <a:gd name="T87" fmla="*/ 346 h 605"/>
                <a:gd name="T88" fmla="*/ 1027 w 1246"/>
                <a:gd name="T89" fmla="*/ 329 h 605"/>
                <a:gd name="T90" fmla="*/ 1156 w 1246"/>
                <a:gd name="T91" fmla="*/ 329 h 605"/>
                <a:gd name="T92" fmla="*/ 1196 w 1246"/>
                <a:gd name="T93" fmla="*/ 419 h 605"/>
                <a:gd name="T94" fmla="*/ 1196 w 1246"/>
                <a:gd name="T95" fmla="*/ 346 h 605"/>
                <a:gd name="T96" fmla="*/ 1246 w 1246"/>
                <a:gd name="T97" fmla="*/ 491 h 605"/>
                <a:gd name="T98" fmla="*/ 72 w 1246"/>
                <a:gd name="T99" fmla="*/ 182 h 605"/>
                <a:gd name="T100" fmla="*/ 157 w 1246"/>
                <a:gd name="T101" fmla="*/ 167 h 605"/>
                <a:gd name="T102" fmla="*/ 72 w 1246"/>
                <a:gd name="T103" fmla="*/ 182 h 605"/>
                <a:gd name="T104" fmla="*/ 1086 w 1246"/>
                <a:gd name="T105" fmla="*/ 181 h 605"/>
                <a:gd name="T106" fmla="*/ 1089 w 1246"/>
                <a:gd name="T107" fmla="*/ 167 h 605"/>
                <a:gd name="T108" fmla="*/ 1174 w 1246"/>
                <a:gd name="T109" fmla="*/ 18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6" h="605">
                  <a:moveTo>
                    <a:pt x="1222" y="81"/>
                  </a:moveTo>
                  <a:lnTo>
                    <a:pt x="1191" y="81"/>
                  </a:lnTo>
                  <a:lnTo>
                    <a:pt x="1189" y="67"/>
                  </a:lnTo>
                  <a:cubicBezTo>
                    <a:pt x="1185" y="49"/>
                    <a:pt x="1176" y="33"/>
                    <a:pt x="1161" y="23"/>
                  </a:cubicBezTo>
                  <a:lnTo>
                    <a:pt x="1161" y="22"/>
                  </a:lnTo>
                  <a:cubicBezTo>
                    <a:pt x="1160" y="22"/>
                    <a:pt x="1160" y="22"/>
                    <a:pt x="1160" y="22"/>
                  </a:cubicBezTo>
                  <a:cubicBezTo>
                    <a:pt x="1159" y="21"/>
                    <a:pt x="1157" y="20"/>
                    <a:pt x="1156" y="19"/>
                  </a:cubicBezTo>
                  <a:cubicBezTo>
                    <a:pt x="1155" y="18"/>
                    <a:pt x="1153" y="17"/>
                    <a:pt x="1152" y="16"/>
                  </a:cubicBezTo>
                  <a:cubicBezTo>
                    <a:pt x="1148" y="14"/>
                    <a:pt x="1144" y="13"/>
                    <a:pt x="1140" y="11"/>
                  </a:cubicBezTo>
                  <a:cubicBezTo>
                    <a:pt x="1102" y="0"/>
                    <a:pt x="1062" y="22"/>
                    <a:pt x="1051" y="60"/>
                  </a:cubicBezTo>
                  <a:lnTo>
                    <a:pt x="1045" y="90"/>
                  </a:lnTo>
                  <a:lnTo>
                    <a:pt x="982" y="90"/>
                  </a:lnTo>
                  <a:cubicBezTo>
                    <a:pt x="967" y="90"/>
                    <a:pt x="956" y="102"/>
                    <a:pt x="956" y="116"/>
                  </a:cubicBezTo>
                  <a:cubicBezTo>
                    <a:pt x="956" y="131"/>
                    <a:pt x="967" y="143"/>
                    <a:pt x="982" y="143"/>
                  </a:cubicBezTo>
                  <a:lnTo>
                    <a:pt x="1069" y="143"/>
                  </a:lnTo>
                  <a:cubicBezTo>
                    <a:pt x="1070" y="146"/>
                    <a:pt x="1070" y="150"/>
                    <a:pt x="1070" y="152"/>
                  </a:cubicBezTo>
                  <a:cubicBezTo>
                    <a:pt x="1070" y="153"/>
                    <a:pt x="1070" y="154"/>
                    <a:pt x="1070" y="154"/>
                  </a:cubicBezTo>
                  <a:lnTo>
                    <a:pt x="1070" y="154"/>
                  </a:lnTo>
                  <a:cubicBezTo>
                    <a:pt x="1070" y="248"/>
                    <a:pt x="931" y="327"/>
                    <a:pt x="742" y="350"/>
                  </a:cubicBezTo>
                  <a:lnTo>
                    <a:pt x="739" y="294"/>
                  </a:lnTo>
                  <a:cubicBezTo>
                    <a:pt x="740" y="293"/>
                    <a:pt x="740" y="294"/>
                    <a:pt x="741" y="293"/>
                  </a:cubicBezTo>
                  <a:cubicBezTo>
                    <a:pt x="756" y="288"/>
                    <a:pt x="763" y="272"/>
                    <a:pt x="757" y="257"/>
                  </a:cubicBezTo>
                  <a:lnTo>
                    <a:pt x="728" y="182"/>
                  </a:lnTo>
                  <a:cubicBezTo>
                    <a:pt x="724" y="172"/>
                    <a:pt x="714" y="165"/>
                    <a:pt x="704" y="165"/>
                  </a:cubicBezTo>
                  <a:lnTo>
                    <a:pt x="704" y="164"/>
                  </a:lnTo>
                  <a:lnTo>
                    <a:pt x="703" y="164"/>
                  </a:lnTo>
                  <a:lnTo>
                    <a:pt x="702" y="164"/>
                  </a:lnTo>
                  <a:lnTo>
                    <a:pt x="544" y="164"/>
                  </a:lnTo>
                  <a:lnTo>
                    <a:pt x="544" y="165"/>
                  </a:lnTo>
                  <a:cubicBezTo>
                    <a:pt x="533" y="164"/>
                    <a:pt x="522" y="171"/>
                    <a:pt x="518" y="182"/>
                  </a:cubicBezTo>
                  <a:lnTo>
                    <a:pt x="488" y="257"/>
                  </a:lnTo>
                  <a:cubicBezTo>
                    <a:pt x="483" y="272"/>
                    <a:pt x="490" y="288"/>
                    <a:pt x="504" y="293"/>
                  </a:cubicBezTo>
                  <a:cubicBezTo>
                    <a:pt x="505" y="293"/>
                    <a:pt x="505" y="293"/>
                    <a:pt x="506" y="294"/>
                  </a:cubicBezTo>
                  <a:lnTo>
                    <a:pt x="503" y="350"/>
                  </a:lnTo>
                  <a:cubicBezTo>
                    <a:pt x="314" y="326"/>
                    <a:pt x="176" y="248"/>
                    <a:pt x="176" y="154"/>
                  </a:cubicBezTo>
                  <a:lnTo>
                    <a:pt x="176" y="154"/>
                  </a:lnTo>
                  <a:cubicBezTo>
                    <a:pt x="176" y="154"/>
                    <a:pt x="176" y="153"/>
                    <a:pt x="176" y="152"/>
                  </a:cubicBezTo>
                  <a:cubicBezTo>
                    <a:pt x="176" y="150"/>
                    <a:pt x="176" y="146"/>
                    <a:pt x="177" y="143"/>
                  </a:cubicBezTo>
                  <a:lnTo>
                    <a:pt x="264" y="143"/>
                  </a:lnTo>
                  <a:cubicBezTo>
                    <a:pt x="279" y="143"/>
                    <a:pt x="291" y="131"/>
                    <a:pt x="291" y="116"/>
                  </a:cubicBezTo>
                  <a:cubicBezTo>
                    <a:pt x="291" y="102"/>
                    <a:pt x="279" y="90"/>
                    <a:pt x="264" y="90"/>
                  </a:cubicBezTo>
                  <a:lnTo>
                    <a:pt x="201" y="90"/>
                  </a:lnTo>
                  <a:lnTo>
                    <a:pt x="195" y="60"/>
                  </a:lnTo>
                  <a:cubicBezTo>
                    <a:pt x="184" y="22"/>
                    <a:pt x="144" y="0"/>
                    <a:pt x="106" y="11"/>
                  </a:cubicBezTo>
                  <a:cubicBezTo>
                    <a:pt x="102" y="13"/>
                    <a:pt x="98" y="14"/>
                    <a:pt x="94" y="16"/>
                  </a:cubicBezTo>
                  <a:cubicBezTo>
                    <a:pt x="93" y="17"/>
                    <a:pt x="92" y="18"/>
                    <a:pt x="90" y="19"/>
                  </a:cubicBezTo>
                  <a:cubicBezTo>
                    <a:pt x="89" y="20"/>
                    <a:pt x="87" y="21"/>
                    <a:pt x="86" y="22"/>
                  </a:cubicBezTo>
                  <a:cubicBezTo>
                    <a:pt x="86" y="22"/>
                    <a:pt x="86" y="22"/>
                    <a:pt x="86" y="22"/>
                  </a:cubicBezTo>
                  <a:lnTo>
                    <a:pt x="85" y="23"/>
                  </a:lnTo>
                  <a:cubicBezTo>
                    <a:pt x="70" y="33"/>
                    <a:pt x="61" y="49"/>
                    <a:pt x="58" y="67"/>
                  </a:cubicBezTo>
                  <a:lnTo>
                    <a:pt x="56" y="81"/>
                  </a:lnTo>
                  <a:lnTo>
                    <a:pt x="25" y="81"/>
                  </a:lnTo>
                  <a:lnTo>
                    <a:pt x="0" y="491"/>
                  </a:lnTo>
                  <a:lnTo>
                    <a:pt x="23" y="491"/>
                  </a:lnTo>
                  <a:lnTo>
                    <a:pt x="50" y="346"/>
                  </a:lnTo>
                  <a:cubicBezTo>
                    <a:pt x="50" y="341"/>
                    <a:pt x="53" y="336"/>
                    <a:pt x="57" y="333"/>
                  </a:cubicBezTo>
                  <a:lnTo>
                    <a:pt x="50" y="419"/>
                  </a:lnTo>
                  <a:lnTo>
                    <a:pt x="72" y="419"/>
                  </a:lnTo>
                  <a:lnTo>
                    <a:pt x="90" y="329"/>
                  </a:lnTo>
                  <a:lnTo>
                    <a:pt x="219" y="329"/>
                  </a:lnTo>
                  <a:lnTo>
                    <a:pt x="219" y="329"/>
                  </a:lnTo>
                  <a:cubicBezTo>
                    <a:pt x="228" y="329"/>
                    <a:pt x="236" y="337"/>
                    <a:pt x="236" y="346"/>
                  </a:cubicBezTo>
                  <a:lnTo>
                    <a:pt x="236" y="346"/>
                  </a:lnTo>
                  <a:lnTo>
                    <a:pt x="257" y="491"/>
                  </a:lnTo>
                  <a:lnTo>
                    <a:pt x="278" y="491"/>
                  </a:lnTo>
                  <a:lnTo>
                    <a:pt x="284" y="466"/>
                  </a:lnTo>
                  <a:lnTo>
                    <a:pt x="284" y="468"/>
                  </a:lnTo>
                  <a:cubicBezTo>
                    <a:pt x="292" y="473"/>
                    <a:pt x="301" y="476"/>
                    <a:pt x="311" y="475"/>
                  </a:cubicBezTo>
                  <a:cubicBezTo>
                    <a:pt x="332" y="472"/>
                    <a:pt x="346" y="452"/>
                    <a:pt x="343" y="431"/>
                  </a:cubicBezTo>
                  <a:lnTo>
                    <a:pt x="334" y="333"/>
                  </a:lnTo>
                  <a:cubicBezTo>
                    <a:pt x="383" y="352"/>
                    <a:pt x="440" y="366"/>
                    <a:pt x="502" y="374"/>
                  </a:cubicBezTo>
                  <a:lnTo>
                    <a:pt x="489" y="605"/>
                  </a:lnTo>
                  <a:lnTo>
                    <a:pt x="516" y="605"/>
                  </a:lnTo>
                  <a:lnTo>
                    <a:pt x="525" y="506"/>
                  </a:lnTo>
                  <a:cubicBezTo>
                    <a:pt x="526" y="502"/>
                    <a:pt x="530" y="498"/>
                    <a:pt x="535" y="497"/>
                  </a:cubicBezTo>
                  <a:lnTo>
                    <a:pt x="710" y="497"/>
                  </a:lnTo>
                  <a:cubicBezTo>
                    <a:pt x="714" y="498"/>
                    <a:pt x="718" y="502"/>
                    <a:pt x="720" y="506"/>
                  </a:cubicBezTo>
                  <a:lnTo>
                    <a:pt x="728" y="605"/>
                  </a:lnTo>
                  <a:lnTo>
                    <a:pt x="756" y="605"/>
                  </a:lnTo>
                  <a:lnTo>
                    <a:pt x="743" y="374"/>
                  </a:lnTo>
                  <a:cubicBezTo>
                    <a:pt x="806" y="366"/>
                    <a:pt x="863" y="352"/>
                    <a:pt x="912" y="333"/>
                  </a:cubicBezTo>
                  <a:lnTo>
                    <a:pt x="903" y="431"/>
                  </a:lnTo>
                  <a:cubicBezTo>
                    <a:pt x="900" y="452"/>
                    <a:pt x="914" y="472"/>
                    <a:pt x="935" y="475"/>
                  </a:cubicBezTo>
                  <a:cubicBezTo>
                    <a:pt x="945" y="476"/>
                    <a:pt x="955" y="473"/>
                    <a:pt x="962" y="468"/>
                  </a:cubicBezTo>
                  <a:lnTo>
                    <a:pt x="962" y="466"/>
                  </a:lnTo>
                  <a:lnTo>
                    <a:pt x="968" y="491"/>
                  </a:lnTo>
                  <a:lnTo>
                    <a:pt x="989" y="491"/>
                  </a:lnTo>
                  <a:lnTo>
                    <a:pt x="1010" y="346"/>
                  </a:lnTo>
                  <a:lnTo>
                    <a:pt x="1010" y="346"/>
                  </a:lnTo>
                  <a:cubicBezTo>
                    <a:pt x="1011" y="337"/>
                    <a:pt x="1018" y="330"/>
                    <a:pt x="1027" y="329"/>
                  </a:cubicBezTo>
                  <a:lnTo>
                    <a:pt x="1027" y="329"/>
                  </a:lnTo>
                  <a:lnTo>
                    <a:pt x="1156" y="329"/>
                  </a:lnTo>
                  <a:lnTo>
                    <a:pt x="1174" y="419"/>
                  </a:lnTo>
                  <a:lnTo>
                    <a:pt x="1196" y="419"/>
                  </a:lnTo>
                  <a:lnTo>
                    <a:pt x="1189" y="333"/>
                  </a:lnTo>
                  <a:cubicBezTo>
                    <a:pt x="1194" y="336"/>
                    <a:pt x="1196" y="341"/>
                    <a:pt x="1196" y="346"/>
                  </a:cubicBezTo>
                  <a:lnTo>
                    <a:pt x="1223" y="491"/>
                  </a:lnTo>
                  <a:lnTo>
                    <a:pt x="1246" y="491"/>
                  </a:lnTo>
                  <a:lnTo>
                    <a:pt x="1222" y="81"/>
                  </a:lnTo>
                  <a:close/>
                  <a:moveTo>
                    <a:pt x="72" y="182"/>
                  </a:moveTo>
                  <a:lnTo>
                    <a:pt x="85" y="167"/>
                  </a:lnTo>
                  <a:lnTo>
                    <a:pt x="157" y="167"/>
                  </a:lnTo>
                  <a:cubicBezTo>
                    <a:pt x="158" y="172"/>
                    <a:pt x="159" y="177"/>
                    <a:pt x="160" y="182"/>
                  </a:cubicBezTo>
                  <a:lnTo>
                    <a:pt x="72" y="182"/>
                  </a:lnTo>
                  <a:close/>
                  <a:moveTo>
                    <a:pt x="1086" y="182"/>
                  </a:moveTo>
                  <a:cubicBezTo>
                    <a:pt x="1086" y="181"/>
                    <a:pt x="1086" y="181"/>
                    <a:pt x="1086" y="181"/>
                  </a:cubicBezTo>
                  <a:cubicBezTo>
                    <a:pt x="1087" y="177"/>
                    <a:pt x="1088" y="172"/>
                    <a:pt x="1089" y="168"/>
                  </a:cubicBezTo>
                  <a:cubicBezTo>
                    <a:pt x="1089" y="168"/>
                    <a:pt x="1089" y="167"/>
                    <a:pt x="1089" y="167"/>
                  </a:cubicBezTo>
                  <a:lnTo>
                    <a:pt x="1161" y="167"/>
                  </a:lnTo>
                  <a:lnTo>
                    <a:pt x="1174" y="182"/>
                  </a:lnTo>
                  <a:lnTo>
                    <a:pt x="1086" y="182"/>
                  </a:ln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1" name="Oval 41">
              <a:extLst>
                <a:ext uri="{FF2B5EF4-FFF2-40B4-BE49-F238E27FC236}">
                  <a16:creationId xmlns:a16="http://schemas.microsoft.com/office/drawing/2014/main" id="{ADAF8928-D41E-4FD0-A6BA-6B61422D88E8}"/>
                </a:ext>
              </a:extLst>
            </p:cNvPr>
            <p:cNvSpPr>
              <a:spLocks noChangeArrowheads="1"/>
            </p:cNvSpPr>
            <p:nvPr/>
          </p:nvSpPr>
          <p:spPr bwMode="auto">
            <a:xfrm>
              <a:off x="6416704" y="5013176"/>
              <a:ext cx="95932" cy="97504"/>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2" name="Oval 42">
              <a:extLst>
                <a:ext uri="{FF2B5EF4-FFF2-40B4-BE49-F238E27FC236}">
                  <a16:creationId xmlns:a16="http://schemas.microsoft.com/office/drawing/2014/main" id="{C8043FF4-6F1A-4392-B01F-3EAC7B14169E}"/>
                </a:ext>
              </a:extLst>
            </p:cNvPr>
            <p:cNvSpPr>
              <a:spLocks noChangeArrowheads="1"/>
            </p:cNvSpPr>
            <p:nvPr/>
          </p:nvSpPr>
          <p:spPr bwMode="auto">
            <a:xfrm>
              <a:off x="6416704" y="5288128"/>
              <a:ext cx="95932" cy="97504"/>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3" name="Oval 43">
              <a:extLst>
                <a:ext uri="{FF2B5EF4-FFF2-40B4-BE49-F238E27FC236}">
                  <a16:creationId xmlns:a16="http://schemas.microsoft.com/office/drawing/2014/main" id="{721156CF-97C4-4350-8EAA-AB57C344D10B}"/>
                </a:ext>
              </a:extLst>
            </p:cNvPr>
            <p:cNvSpPr>
              <a:spLocks noChangeArrowheads="1"/>
            </p:cNvSpPr>
            <p:nvPr/>
          </p:nvSpPr>
          <p:spPr bwMode="auto">
            <a:xfrm>
              <a:off x="6011746" y="5159695"/>
              <a:ext cx="95932" cy="97504"/>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4" name="Oval 44">
              <a:extLst>
                <a:ext uri="{FF2B5EF4-FFF2-40B4-BE49-F238E27FC236}">
                  <a16:creationId xmlns:a16="http://schemas.microsoft.com/office/drawing/2014/main" id="{87C62EE3-E6E8-4E47-A263-915C1EC154BC}"/>
                </a:ext>
              </a:extLst>
            </p:cNvPr>
            <p:cNvSpPr>
              <a:spLocks noChangeArrowheads="1"/>
            </p:cNvSpPr>
            <p:nvPr/>
          </p:nvSpPr>
          <p:spPr bwMode="auto">
            <a:xfrm>
              <a:off x="6817468" y="5159695"/>
              <a:ext cx="95932" cy="97504"/>
            </a:xfrm>
            <a:prstGeom prst="ellipse">
              <a:avLst/>
            </a:pr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grpSp>
      <p:grpSp>
        <p:nvGrpSpPr>
          <p:cNvPr id="35" name="Group 34">
            <a:extLst>
              <a:ext uri="{FF2B5EF4-FFF2-40B4-BE49-F238E27FC236}">
                <a16:creationId xmlns:a16="http://schemas.microsoft.com/office/drawing/2014/main" id="{145A263F-77E2-45F1-B033-E603C010D9D8}"/>
              </a:ext>
            </a:extLst>
          </p:cNvPr>
          <p:cNvGrpSpPr/>
          <p:nvPr/>
        </p:nvGrpSpPr>
        <p:grpSpPr>
          <a:xfrm>
            <a:off x="593281" y="3815402"/>
            <a:ext cx="679155" cy="674059"/>
            <a:chOff x="3647728" y="1196752"/>
            <a:chExt cx="696150" cy="716801"/>
          </a:xfrm>
        </p:grpSpPr>
        <p:grpSp>
          <p:nvGrpSpPr>
            <p:cNvPr id="36" name="Group 35">
              <a:extLst>
                <a:ext uri="{FF2B5EF4-FFF2-40B4-BE49-F238E27FC236}">
                  <a16:creationId xmlns:a16="http://schemas.microsoft.com/office/drawing/2014/main" id="{6D6DA938-826F-42FF-ACC5-5CAB40A97299}"/>
                </a:ext>
              </a:extLst>
            </p:cNvPr>
            <p:cNvGrpSpPr/>
            <p:nvPr/>
          </p:nvGrpSpPr>
          <p:grpSpPr>
            <a:xfrm>
              <a:off x="3647728" y="1196752"/>
              <a:ext cx="696150" cy="716801"/>
              <a:chOff x="1357313" y="7107238"/>
              <a:chExt cx="1658938" cy="1708150"/>
            </a:xfrm>
            <a:solidFill>
              <a:srgbClr val="656D7A"/>
            </a:solidFill>
          </p:grpSpPr>
          <p:sp>
            <p:nvSpPr>
              <p:cNvPr id="51" name="Freeform 5">
                <a:extLst>
                  <a:ext uri="{FF2B5EF4-FFF2-40B4-BE49-F238E27FC236}">
                    <a16:creationId xmlns:a16="http://schemas.microsoft.com/office/drawing/2014/main" id="{929230E8-1A3C-45DE-8A0E-1ADC91C14E04}"/>
                  </a:ext>
                </a:extLst>
              </p:cNvPr>
              <p:cNvSpPr>
                <a:spLocks noEditPoints="1"/>
              </p:cNvSpPr>
              <p:nvPr/>
            </p:nvSpPr>
            <p:spPr bwMode="auto">
              <a:xfrm>
                <a:off x="1357313" y="7107238"/>
                <a:ext cx="1658938" cy="1708150"/>
              </a:xfrm>
              <a:custGeom>
                <a:avLst/>
                <a:gdLst>
                  <a:gd name="T0" fmla="*/ 1134 w 1205"/>
                  <a:gd name="T1" fmla="*/ 0 h 1221"/>
                  <a:gd name="T2" fmla="*/ 458 w 1205"/>
                  <a:gd name="T3" fmla="*/ 0 h 1221"/>
                  <a:gd name="T4" fmla="*/ 387 w 1205"/>
                  <a:gd name="T5" fmla="*/ 71 h 1221"/>
                  <a:gd name="T6" fmla="*/ 387 w 1205"/>
                  <a:gd name="T7" fmla="*/ 448 h 1221"/>
                  <a:gd name="T8" fmla="*/ 309 w 1205"/>
                  <a:gd name="T9" fmla="*/ 534 h 1221"/>
                  <a:gd name="T10" fmla="*/ 309 w 1205"/>
                  <a:gd name="T11" fmla="*/ 534 h 1221"/>
                  <a:gd name="T12" fmla="*/ 306 w 1205"/>
                  <a:gd name="T13" fmla="*/ 513 h 1221"/>
                  <a:gd name="T14" fmla="*/ 255 w 1205"/>
                  <a:gd name="T15" fmla="*/ 521 h 1221"/>
                  <a:gd name="T16" fmla="*/ 246 w 1205"/>
                  <a:gd name="T17" fmla="*/ 521 h 1221"/>
                  <a:gd name="T18" fmla="*/ 242 w 1205"/>
                  <a:gd name="T19" fmla="*/ 521 h 1221"/>
                  <a:gd name="T20" fmla="*/ 206 w 1205"/>
                  <a:gd name="T21" fmla="*/ 515 h 1221"/>
                  <a:gd name="T22" fmla="*/ 182 w 1205"/>
                  <a:gd name="T23" fmla="*/ 514 h 1221"/>
                  <a:gd name="T24" fmla="*/ 180 w 1205"/>
                  <a:gd name="T25" fmla="*/ 534 h 1221"/>
                  <a:gd name="T26" fmla="*/ 155 w 1205"/>
                  <a:gd name="T27" fmla="*/ 554 h 1221"/>
                  <a:gd name="T28" fmla="*/ 14 w 1205"/>
                  <a:gd name="T29" fmla="*/ 720 h 1221"/>
                  <a:gd name="T30" fmla="*/ 19 w 1205"/>
                  <a:gd name="T31" fmla="*/ 778 h 1221"/>
                  <a:gd name="T32" fmla="*/ 45 w 1205"/>
                  <a:gd name="T33" fmla="*/ 788 h 1221"/>
                  <a:gd name="T34" fmla="*/ 76 w 1205"/>
                  <a:gd name="T35" fmla="*/ 773 h 1221"/>
                  <a:gd name="T36" fmla="*/ 144 w 1205"/>
                  <a:gd name="T37" fmla="*/ 692 h 1221"/>
                  <a:gd name="T38" fmla="*/ 132 w 1205"/>
                  <a:gd name="T39" fmla="*/ 855 h 1221"/>
                  <a:gd name="T40" fmla="*/ 132 w 1205"/>
                  <a:gd name="T41" fmla="*/ 855 h 1221"/>
                  <a:gd name="T42" fmla="*/ 162 w 1205"/>
                  <a:gd name="T43" fmla="*/ 855 h 1221"/>
                  <a:gd name="T44" fmla="*/ 162 w 1205"/>
                  <a:gd name="T45" fmla="*/ 858 h 1221"/>
                  <a:gd name="T46" fmla="*/ 132 w 1205"/>
                  <a:gd name="T47" fmla="*/ 1177 h 1221"/>
                  <a:gd name="T48" fmla="*/ 132 w 1205"/>
                  <a:gd name="T49" fmla="*/ 1177 h 1221"/>
                  <a:gd name="T50" fmla="*/ 169 w 1205"/>
                  <a:gd name="T51" fmla="*/ 1221 h 1221"/>
                  <a:gd name="T52" fmla="*/ 172 w 1205"/>
                  <a:gd name="T53" fmla="*/ 1221 h 1221"/>
                  <a:gd name="T54" fmla="*/ 213 w 1205"/>
                  <a:gd name="T55" fmla="*/ 1184 h 1221"/>
                  <a:gd name="T56" fmla="*/ 242 w 1205"/>
                  <a:gd name="T57" fmla="*/ 876 h 1221"/>
                  <a:gd name="T58" fmla="*/ 247 w 1205"/>
                  <a:gd name="T59" fmla="*/ 876 h 1221"/>
                  <a:gd name="T60" fmla="*/ 276 w 1205"/>
                  <a:gd name="T61" fmla="*/ 1184 h 1221"/>
                  <a:gd name="T62" fmla="*/ 316 w 1205"/>
                  <a:gd name="T63" fmla="*/ 1221 h 1221"/>
                  <a:gd name="T64" fmla="*/ 320 w 1205"/>
                  <a:gd name="T65" fmla="*/ 1221 h 1221"/>
                  <a:gd name="T66" fmla="*/ 357 w 1205"/>
                  <a:gd name="T67" fmla="*/ 1177 h 1221"/>
                  <a:gd name="T68" fmla="*/ 357 w 1205"/>
                  <a:gd name="T69" fmla="*/ 1177 h 1221"/>
                  <a:gd name="T70" fmla="*/ 327 w 1205"/>
                  <a:gd name="T71" fmla="*/ 858 h 1221"/>
                  <a:gd name="T72" fmla="*/ 327 w 1205"/>
                  <a:gd name="T73" fmla="*/ 855 h 1221"/>
                  <a:gd name="T74" fmla="*/ 356 w 1205"/>
                  <a:gd name="T75" fmla="*/ 855 h 1221"/>
                  <a:gd name="T76" fmla="*/ 356 w 1205"/>
                  <a:gd name="T77" fmla="*/ 855 h 1221"/>
                  <a:gd name="T78" fmla="*/ 344 w 1205"/>
                  <a:gd name="T79" fmla="*/ 691 h 1221"/>
                  <a:gd name="T80" fmla="*/ 340 w 1205"/>
                  <a:gd name="T81" fmla="*/ 628 h 1221"/>
                  <a:gd name="T82" fmla="*/ 341 w 1205"/>
                  <a:gd name="T83" fmla="*/ 629 h 1221"/>
                  <a:gd name="T84" fmla="*/ 410 w 1205"/>
                  <a:gd name="T85" fmla="*/ 549 h 1221"/>
                  <a:gd name="T86" fmla="*/ 458 w 1205"/>
                  <a:gd name="T87" fmla="*/ 567 h 1221"/>
                  <a:gd name="T88" fmla="*/ 1134 w 1205"/>
                  <a:gd name="T89" fmla="*/ 567 h 1221"/>
                  <a:gd name="T90" fmla="*/ 1205 w 1205"/>
                  <a:gd name="T91" fmla="*/ 497 h 1221"/>
                  <a:gd name="T92" fmla="*/ 1205 w 1205"/>
                  <a:gd name="T93" fmla="*/ 71 h 1221"/>
                  <a:gd name="T94" fmla="*/ 1134 w 1205"/>
                  <a:gd name="T95" fmla="*/ 0 h 1221"/>
                  <a:gd name="T96" fmla="*/ 1164 w 1205"/>
                  <a:gd name="T97" fmla="*/ 497 h 1221"/>
                  <a:gd name="T98" fmla="*/ 1134 w 1205"/>
                  <a:gd name="T99" fmla="*/ 527 h 1221"/>
                  <a:gd name="T100" fmla="*/ 458 w 1205"/>
                  <a:gd name="T101" fmla="*/ 527 h 1221"/>
                  <a:gd name="T102" fmla="*/ 437 w 1205"/>
                  <a:gd name="T103" fmla="*/ 518 h 1221"/>
                  <a:gd name="T104" fmla="*/ 486 w 1205"/>
                  <a:gd name="T105" fmla="*/ 461 h 1221"/>
                  <a:gd name="T106" fmla="*/ 482 w 1205"/>
                  <a:gd name="T107" fmla="*/ 403 h 1221"/>
                  <a:gd name="T108" fmla="*/ 455 w 1205"/>
                  <a:gd name="T109" fmla="*/ 393 h 1221"/>
                  <a:gd name="T110" fmla="*/ 427 w 1205"/>
                  <a:gd name="T111" fmla="*/ 405 h 1221"/>
                  <a:gd name="T112" fmla="*/ 427 w 1205"/>
                  <a:gd name="T113" fmla="*/ 71 h 1221"/>
                  <a:gd name="T114" fmla="*/ 458 w 1205"/>
                  <a:gd name="T115" fmla="*/ 41 h 1221"/>
                  <a:gd name="T116" fmla="*/ 1134 w 1205"/>
                  <a:gd name="T117" fmla="*/ 41 h 1221"/>
                  <a:gd name="T118" fmla="*/ 1164 w 1205"/>
                  <a:gd name="T119" fmla="*/ 71 h 1221"/>
                  <a:gd name="T120" fmla="*/ 1164 w 1205"/>
                  <a:gd name="T121" fmla="*/ 49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05" h="1221">
                    <a:moveTo>
                      <a:pt x="1134" y="0"/>
                    </a:moveTo>
                    <a:lnTo>
                      <a:pt x="458" y="0"/>
                    </a:lnTo>
                    <a:cubicBezTo>
                      <a:pt x="419" y="0"/>
                      <a:pt x="387" y="32"/>
                      <a:pt x="387" y="71"/>
                    </a:cubicBezTo>
                    <a:lnTo>
                      <a:pt x="387" y="448"/>
                    </a:lnTo>
                    <a:lnTo>
                      <a:pt x="309" y="534"/>
                    </a:lnTo>
                    <a:lnTo>
                      <a:pt x="309" y="534"/>
                    </a:lnTo>
                    <a:cubicBezTo>
                      <a:pt x="309" y="523"/>
                      <a:pt x="308" y="516"/>
                      <a:pt x="306" y="513"/>
                    </a:cubicBezTo>
                    <a:cubicBezTo>
                      <a:pt x="300" y="504"/>
                      <a:pt x="284" y="518"/>
                      <a:pt x="255" y="521"/>
                    </a:cubicBezTo>
                    <a:cubicBezTo>
                      <a:pt x="252" y="521"/>
                      <a:pt x="249" y="521"/>
                      <a:pt x="246" y="521"/>
                    </a:cubicBezTo>
                    <a:lnTo>
                      <a:pt x="242" y="521"/>
                    </a:lnTo>
                    <a:cubicBezTo>
                      <a:pt x="227" y="521"/>
                      <a:pt x="215" y="518"/>
                      <a:pt x="206" y="515"/>
                    </a:cubicBezTo>
                    <a:cubicBezTo>
                      <a:pt x="193" y="511"/>
                      <a:pt x="186" y="508"/>
                      <a:pt x="182" y="514"/>
                    </a:cubicBezTo>
                    <a:cubicBezTo>
                      <a:pt x="181" y="518"/>
                      <a:pt x="180" y="524"/>
                      <a:pt x="180" y="534"/>
                    </a:cubicBezTo>
                    <a:lnTo>
                      <a:pt x="155" y="554"/>
                    </a:lnTo>
                    <a:lnTo>
                      <a:pt x="14" y="720"/>
                    </a:lnTo>
                    <a:cubicBezTo>
                      <a:pt x="0" y="737"/>
                      <a:pt x="2" y="763"/>
                      <a:pt x="19" y="778"/>
                    </a:cubicBezTo>
                    <a:cubicBezTo>
                      <a:pt x="27" y="784"/>
                      <a:pt x="36" y="788"/>
                      <a:pt x="45" y="788"/>
                    </a:cubicBezTo>
                    <a:cubicBezTo>
                      <a:pt x="57" y="788"/>
                      <a:pt x="68" y="783"/>
                      <a:pt x="76" y="773"/>
                    </a:cubicBezTo>
                    <a:lnTo>
                      <a:pt x="144" y="692"/>
                    </a:lnTo>
                    <a:lnTo>
                      <a:pt x="132" y="855"/>
                    </a:lnTo>
                    <a:lnTo>
                      <a:pt x="132" y="855"/>
                    </a:lnTo>
                    <a:lnTo>
                      <a:pt x="162" y="855"/>
                    </a:lnTo>
                    <a:lnTo>
                      <a:pt x="162" y="858"/>
                    </a:lnTo>
                    <a:lnTo>
                      <a:pt x="132" y="1177"/>
                    </a:lnTo>
                    <a:lnTo>
                      <a:pt x="132" y="1177"/>
                    </a:lnTo>
                    <a:cubicBezTo>
                      <a:pt x="130" y="1199"/>
                      <a:pt x="146" y="1219"/>
                      <a:pt x="169" y="1221"/>
                    </a:cubicBezTo>
                    <a:cubicBezTo>
                      <a:pt x="170" y="1221"/>
                      <a:pt x="171" y="1221"/>
                      <a:pt x="172" y="1221"/>
                    </a:cubicBezTo>
                    <a:cubicBezTo>
                      <a:pt x="193" y="1221"/>
                      <a:pt x="211" y="1205"/>
                      <a:pt x="213" y="1184"/>
                    </a:cubicBezTo>
                    <a:lnTo>
                      <a:pt x="242" y="876"/>
                    </a:lnTo>
                    <a:lnTo>
                      <a:pt x="247" y="876"/>
                    </a:lnTo>
                    <a:lnTo>
                      <a:pt x="276" y="1184"/>
                    </a:lnTo>
                    <a:cubicBezTo>
                      <a:pt x="278" y="1205"/>
                      <a:pt x="296" y="1221"/>
                      <a:pt x="316" y="1221"/>
                    </a:cubicBezTo>
                    <a:cubicBezTo>
                      <a:pt x="318" y="1221"/>
                      <a:pt x="319" y="1221"/>
                      <a:pt x="320" y="1221"/>
                    </a:cubicBezTo>
                    <a:cubicBezTo>
                      <a:pt x="342" y="1219"/>
                      <a:pt x="359" y="1199"/>
                      <a:pt x="357" y="1177"/>
                    </a:cubicBezTo>
                    <a:lnTo>
                      <a:pt x="357" y="1177"/>
                    </a:lnTo>
                    <a:lnTo>
                      <a:pt x="327" y="858"/>
                    </a:lnTo>
                    <a:lnTo>
                      <a:pt x="327" y="855"/>
                    </a:lnTo>
                    <a:lnTo>
                      <a:pt x="356" y="855"/>
                    </a:lnTo>
                    <a:lnTo>
                      <a:pt x="356" y="855"/>
                    </a:lnTo>
                    <a:lnTo>
                      <a:pt x="344" y="691"/>
                    </a:lnTo>
                    <a:lnTo>
                      <a:pt x="340" y="628"/>
                    </a:lnTo>
                    <a:lnTo>
                      <a:pt x="341" y="629"/>
                    </a:lnTo>
                    <a:lnTo>
                      <a:pt x="410" y="549"/>
                    </a:lnTo>
                    <a:cubicBezTo>
                      <a:pt x="423" y="560"/>
                      <a:pt x="439" y="567"/>
                      <a:pt x="458" y="567"/>
                    </a:cubicBezTo>
                    <a:lnTo>
                      <a:pt x="1134" y="567"/>
                    </a:lnTo>
                    <a:cubicBezTo>
                      <a:pt x="1173" y="567"/>
                      <a:pt x="1205" y="535"/>
                      <a:pt x="1205" y="497"/>
                    </a:cubicBezTo>
                    <a:lnTo>
                      <a:pt x="1205" y="71"/>
                    </a:lnTo>
                    <a:cubicBezTo>
                      <a:pt x="1205" y="32"/>
                      <a:pt x="1173" y="0"/>
                      <a:pt x="1134" y="0"/>
                    </a:cubicBezTo>
                    <a:close/>
                    <a:moveTo>
                      <a:pt x="1164" y="497"/>
                    </a:moveTo>
                    <a:cubicBezTo>
                      <a:pt x="1164" y="513"/>
                      <a:pt x="1151" y="527"/>
                      <a:pt x="1134" y="527"/>
                    </a:cubicBezTo>
                    <a:lnTo>
                      <a:pt x="458" y="527"/>
                    </a:lnTo>
                    <a:cubicBezTo>
                      <a:pt x="449" y="527"/>
                      <a:pt x="442" y="523"/>
                      <a:pt x="437" y="518"/>
                    </a:cubicBezTo>
                    <a:lnTo>
                      <a:pt x="486" y="461"/>
                    </a:lnTo>
                    <a:cubicBezTo>
                      <a:pt x="501" y="443"/>
                      <a:pt x="499" y="418"/>
                      <a:pt x="482" y="403"/>
                    </a:cubicBezTo>
                    <a:cubicBezTo>
                      <a:pt x="474" y="397"/>
                      <a:pt x="465" y="393"/>
                      <a:pt x="455" y="393"/>
                    </a:cubicBezTo>
                    <a:cubicBezTo>
                      <a:pt x="445" y="393"/>
                      <a:pt x="435" y="397"/>
                      <a:pt x="427" y="405"/>
                    </a:cubicBezTo>
                    <a:lnTo>
                      <a:pt x="427" y="71"/>
                    </a:lnTo>
                    <a:cubicBezTo>
                      <a:pt x="427" y="54"/>
                      <a:pt x="441" y="41"/>
                      <a:pt x="458" y="41"/>
                    </a:cubicBezTo>
                    <a:lnTo>
                      <a:pt x="1134" y="41"/>
                    </a:lnTo>
                    <a:cubicBezTo>
                      <a:pt x="1151" y="41"/>
                      <a:pt x="1164" y="54"/>
                      <a:pt x="1164" y="71"/>
                    </a:cubicBezTo>
                    <a:lnTo>
                      <a:pt x="1164" y="4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6">
                <a:extLst>
                  <a:ext uri="{FF2B5EF4-FFF2-40B4-BE49-F238E27FC236}">
                    <a16:creationId xmlns:a16="http://schemas.microsoft.com/office/drawing/2014/main" id="{FB2F6992-17AE-430D-BB65-53742691CFEA}"/>
                  </a:ext>
                </a:extLst>
              </p:cNvPr>
              <p:cNvSpPr>
                <a:spLocks/>
              </p:cNvSpPr>
              <p:nvPr/>
            </p:nvSpPr>
            <p:spPr bwMode="auto">
              <a:xfrm>
                <a:off x="1570038" y="7548563"/>
                <a:ext cx="247650" cy="250825"/>
              </a:xfrm>
              <a:custGeom>
                <a:avLst/>
                <a:gdLst>
                  <a:gd name="T0" fmla="*/ 89 w 180"/>
                  <a:gd name="T1" fmla="*/ 179 h 179"/>
                  <a:gd name="T2" fmla="*/ 90 w 180"/>
                  <a:gd name="T3" fmla="*/ 179 h 179"/>
                  <a:gd name="T4" fmla="*/ 90 w 180"/>
                  <a:gd name="T5" fmla="*/ 179 h 179"/>
                  <a:gd name="T6" fmla="*/ 180 w 180"/>
                  <a:gd name="T7" fmla="*/ 89 h 179"/>
                  <a:gd name="T8" fmla="*/ 90 w 180"/>
                  <a:gd name="T9" fmla="*/ 0 h 179"/>
                  <a:gd name="T10" fmla="*/ 90 w 180"/>
                  <a:gd name="T11" fmla="*/ 0 h 179"/>
                  <a:gd name="T12" fmla="*/ 89 w 180"/>
                  <a:gd name="T13" fmla="*/ 0 h 179"/>
                  <a:gd name="T14" fmla="*/ 0 w 180"/>
                  <a:gd name="T15" fmla="*/ 89 h 179"/>
                  <a:gd name="T16" fmla="*/ 89 w 180"/>
                  <a:gd name="T17"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79">
                    <a:moveTo>
                      <a:pt x="89" y="179"/>
                    </a:moveTo>
                    <a:cubicBezTo>
                      <a:pt x="90" y="179"/>
                      <a:pt x="90" y="179"/>
                      <a:pt x="90" y="179"/>
                    </a:cubicBezTo>
                    <a:cubicBezTo>
                      <a:pt x="90" y="179"/>
                      <a:pt x="90" y="179"/>
                      <a:pt x="90" y="179"/>
                    </a:cubicBezTo>
                    <a:cubicBezTo>
                      <a:pt x="140" y="179"/>
                      <a:pt x="180" y="139"/>
                      <a:pt x="180" y="89"/>
                    </a:cubicBezTo>
                    <a:cubicBezTo>
                      <a:pt x="180" y="40"/>
                      <a:pt x="140" y="0"/>
                      <a:pt x="90" y="0"/>
                    </a:cubicBezTo>
                    <a:cubicBezTo>
                      <a:pt x="90" y="0"/>
                      <a:pt x="90" y="0"/>
                      <a:pt x="90" y="0"/>
                    </a:cubicBezTo>
                    <a:cubicBezTo>
                      <a:pt x="90" y="0"/>
                      <a:pt x="90" y="0"/>
                      <a:pt x="89" y="0"/>
                    </a:cubicBezTo>
                    <a:cubicBezTo>
                      <a:pt x="40" y="0"/>
                      <a:pt x="0" y="40"/>
                      <a:pt x="0" y="89"/>
                    </a:cubicBezTo>
                    <a:cubicBezTo>
                      <a:pt x="0" y="139"/>
                      <a:pt x="40" y="179"/>
                      <a:pt x="89" y="179"/>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7" name="Group 36">
              <a:extLst>
                <a:ext uri="{FF2B5EF4-FFF2-40B4-BE49-F238E27FC236}">
                  <a16:creationId xmlns:a16="http://schemas.microsoft.com/office/drawing/2014/main" id="{25BCA1A3-E738-45CD-A157-CB2F25A6C0C8}"/>
                </a:ext>
              </a:extLst>
            </p:cNvPr>
            <p:cNvGrpSpPr/>
            <p:nvPr/>
          </p:nvGrpSpPr>
          <p:grpSpPr>
            <a:xfrm>
              <a:off x="3920043" y="1257806"/>
              <a:ext cx="360040" cy="226352"/>
              <a:chOff x="3470275" y="-5367338"/>
              <a:chExt cx="5545138" cy="3486150"/>
            </a:xfrm>
          </p:grpSpPr>
          <p:sp>
            <p:nvSpPr>
              <p:cNvPr id="38" name="Freeform 5">
                <a:extLst>
                  <a:ext uri="{FF2B5EF4-FFF2-40B4-BE49-F238E27FC236}">
                    <a16:creationId xmlns:a16="http://schemas.microsoft.com/office/drawing/2014/main" id="{C4D52FA3-81B1-436F-AA95-9AE7041C299A}"/>
                  </a:ext>
                </a:extLst>
              </p:cNvPr>
              <p:cNvSpPr>
                <a:spLocks/>
              </p:cNvSpPr>
              <p:nvPr/>
            </p:nvSpPr>
            <p:spPr bwMode="auto">
              <a:xfrm>
                <a:off x="5237163" y="-5235575"/>
                <a:ext cx="3148013" cy="2189162"/>
              </a:xfrm>
              <a:custGeom>
                <a:avLst/>
                <a:gdLst>
                  <a:gd name="T0" fmla="*/ 500 w 634"/>
                  <a:gd name="T1" fmla="*/ 58 h 434"/>
                  <a:gd name="T2" fmla="*/ 634 w 634"/>
                  <a:gd name="T3" fmla="*/ 313 h 434"/>
                  <a:gd name="T4" fmla="*/ 585 w 634"/>
                  <a:gd name="T5" fmla="*/ 383 h 434"/>
                  <a:gd name="T6" fmla="*/ 527 w 634"/>
                  <a:gd name="T7" fmla="*/ 434 h 434"/>
                  <a:gd name="T8" fmla="*/ 280 w 634"/>
                  <a:gd name="T9" fmla="*/ 160 h 434"/>
                  <a:gd name="T10" fmla="*/ 253 w 634"/>
                  <a:gd name="T11" fmla="*/ 147 h 434"/>
                  <a:gd name="T12" fmla="*/ 218 w 634"/>
                  <a:gd name="T13" fmla="*/ 154 h 434"/>
                  <a:gd name="T14" fmla="*/ 78 w 634"/>
                  <a:gd name="T15" fmla="*/ 230 h 434"/>
                  <a:gd name="T16" fmla="*/ 22 w 634"/>
                  <a:gd name="T17" fmla="*/ 220 h 434"/>
                  <a:gd name="T18" fmla="*/ 40 w 634"/>
                  <a:gd name="T19" fmla="*/ 161 h 434"/>
                  <a:gd name="T20" fmla="*/ 248 w 634"/>
                  <a:gd name="T21" fmla="*/ 19 h 434"/>
                  <a:gd name="T22" fmla="*/ 354 w 634"/>
                  <a:gd name="T23" fmla="*/ 21 h 434"/>
                  <a:gd name="T24" fmla="*/ 442 w 634"/>
                  <a:gd name="T25" fmla="*/ 72 h 434"/>
                  <a:gd name="T26" fmla="*/ 500 w 634"/>
                  <a:gd name="T27" fmla="*/ 5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434">
                    <a:moveTo>
                      <a:pt x="500" y="58"/>
                    </a:moveTo>
                    <a:lnTo>
                      <a:pt x="634" y="313"/>
                    </a:lnTo>
                    <a:cubicBezTo>
                      <a:pt x="634" y="313"/>
                      <a:pt x="619" y="346"/>
                      <a:pt x="585" y="383"/>
                    </a:cubicBezTo>
                    <a:cubicBezTo>
                      <a:pt x="560" y="410"/>
                      <a:pt x="527" y="434"/>
                      <a:pt x="527" y="434"/>
                    </a:cubicBezTo>
                    <a:lnTo>
                      <a:pt x="280" y="160"/>
                    </a:lnTo>
                    <a:cubicBezTo>
                      <a:pt x="280" y="160"/>
                      <a:pt x="270" y="148"/>
                      <a:pt x="253" y="147"/>
                    </a:cubicBezTo>
                    <a:cubicBezTo>
                      <a:pt x="241" y="145"/>
                      <a:pt x="218" y="154"/>
                      <a:pt x="218" y="154"/>
                    </a:cubicBezTo>
                    <a:lnTo>
                      <a:pt x="78" y="230"/>
                    </a:lnTo>
                    <a:cubicBezTo>
                      <a:pt x="78" y="230"/>
                      <a:pt x="45" y="253"/>
                      <a:pt x="22" y="220"/>
                    </a:cubicBezTo>
                    <a:cubicBezTo>
                      <a:pt x="0" y="189"/>
                      <a:pt x="40" y="161"/>
                      <a:pt x="40" y="161"/>
                    </a:cubicBezTo>
                    <a:cubicBezTo>
                      <a:pt x="40" y="161"/>
                      <a:pt x="166" y="57"/>
                      <a:pt x="248" y="19"/>
                    </a:cubicBezTo>
                    <a:cubicBezTo>
                      <a:pt x="290" y="0"/>
                      <a:pt x="328" y="7"/>
                      <a:pt x="354" y="21"/>
                    </a:cubicBezTo>
                    <a:cubicBezTo>
                      <a:pt x="380" y="35"/>
                      <a:pt x="422" y="64"/>
                      <a:pt x="442" y="72"/>
                    </a:cubicBezTo>
                    <a:cubicBezTo>
                      <a:pt x="466" y="81"/>
                      <a:pt x="500" y="58"/>
                      <a:pt x="500" y="58"/>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39" name="Freeform 6">
                <a:extLst>
                  <a:ext uri="{FF2B5EF4-FFF2-40B4-BE49-F238E27FC236}">
                    <a16:creationId xmlns:a16="http://schemas.microsoft.com/office/drawing/2014/main" id="{8573962B-DDBA-45CB-B369-0FABE1C54BF0}"/>
                  </a:ext>
                </a:extLst>
              </p:cNvPr>
              <p:cNvSpPr>
                <a:spLocks noEditPoints="1"/>
              </p:cNvSpPr>
              <p:nvPr/>
            </p:nvSpPr>
            <p:spPr bwMode="auto">
              <a:xfrm>
                <a:off x="7829550" y="-5337175"/>
                <a:ext cx="1185863" cy="1714500"/>
              </a:xfrm>
              <a:custGeom>
                <a:avLst/>
                <a:gdLst>
                  <a:gd name="T0" fmla="*/ 235 w 239"/>
                  <a:gd name="T1" fmla="*/ 286 h 340"/>
                  <a:gd name="T2" fmla="*/ 87 w 239"/>
                  <a:gd name="T3" fmla="*/ 10 h 340"/>
                  <a:gd name="T4" fmla="*/ 67 w 239"/>
                  <a:gd name="T5" fmla="*/ 4 h 340"/>
                  <a:gd name="T6" fmla="*/ 10 w 239"/>
                  <a:gd name="T7" fmla="*/ 34 h 340"/>
                  <a:gd name="T8" fmla="*/ 4 w 239"/>
                  <a:gd name="T9" fmla="*/ 54 h 340"/>
                  <a:gd name="T10" fmla="*/ 152 w 239"/>
                  <a:gd name="T11" fmla="*/ 330 h 340"/>
                  <a:gd name="T12" fmla="*/ 172 w 239"/>
                  <a:gd name="T13" fmla="*/ 336 h 340"/>
                  <a:gd name="T14" fmla="*/ 229 w 239"/>
                  <a:gd name="T15" fmla="*/ 306 h 340"/>
                  <a:gd name="T16" fmla="*/ 235 w 239"/>
                  <a:gd name="T17" fmla="*/ 286 h 340"/>
                  <a:gd name="T18" fmla="*/ 178 w 239"/>
                  <a:gd name="T19" fmla="*/ 289 h 340"/>
                  <a:gd name="T20" fmla="*/ 157 w 239"/>
                  <a:gd name="T21" fmla="*/ 268 h 340"/>
                  <a:gd name="T22" fmla="*/ 178 w 239"/>
                  <a:gd name="T23" fmla="*/ 247 h 340"/>
                  <a:gd name="T24" fmla="*/ 199 w 239"/>
                  <a:gd name="T25" fmla="*/ 268 h 340"/>
                  <a:gd name="T26" fmla="*/ 178 w 239"/>
                  <a:gd name="T27" fmla="*/ 28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340">
                    <a:moveTo>
                      <a:pt x="235" y="286"/>
                    </a:moveTo>
                    <a:lnTo>
                      <a:pt x="87" y="10"/>
                    </a:lnTo>
                    <a:cubicBezTo>
                      <a:pt x="84" y="3"/>
                      <a:pt x="75" y="0"/>
                      <a:pt x="67" y="4"/>
                    </a:cubicBezTo>
                    <a:lnTo>
                      <a:pt x="10" y="34"/>
                    </a:lnTo>
                    <a:cubicBezTo>
                      <a:pt x="3" y="38"/>
                      <a:pt x="0" y="47"/>
                      <a:pt x="4" y="54"/>
                    </a:cubicBezTo>
                    <a:lnTo>
                      <a:pt x="152" y="330"/>
                    </a:lnTo>
                    <a:cubicBezTo>
                      <a:pt x="156" y="337"/>
                      <a:pt x="165" y="340"/>
                      <a:pt x="172" y="336"/>
                    </a:cubicBezTo>
                    <a:lnTo>
                      <a:pt x="229" y="306"/>
                    </a:lnTo>
                    <a:cubicBezTo>
                      <a:pt x="237" y="302"/>
                      <a:pt x="239" y="293"/>
                      <a:pt x="235" y="286"/>
                    </a:cubicBezTo>
                    <a:close/>
                    <a:moveTo>
                      <a:pt x="178" y="289"/>
                    </a:moveTo>
                    <a:cubicBezTo>
                      <a:pt x="167" y="289"/>
                      <a:pt x="157" y="280"/>
                      <a:pt x="157" y="268"/>
                    </a:cubicBezTo>
                    <a:cubicBezTo>
                      <a:pt x="157" y="257"/>
                      <a:pt x="167" y="247"/>
                      <a:pt x="178" y="247"/>
                    </a:cubicBezTo>
                    <a:cubicBezTo>
                      <a:pt x="190" y="247"/>
                      <a:pt x="199" y="257"/>
                      <a:pt x="199" y="268"/>
                    </a:cubicBezTo>
                    <a:cubicBezTo>
                      <a:pt x="199" y="280"/>
                      <a:pt x="190" y="289"/>
                      <a:pt x="178" y="289"/>
                    </a:cubicBez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0" name="Freeform 7">
                <a:extLst>
                  <a:ext uri="{FF2B5EF4-FFF2-40B4-BE49-F238E27FC236}">
                    <a16:creationId xmlns:a16="http://schemas.microsoft.com/office/drawing/2014/main" id="{BB55C601-1DCA-4843-95F7-563DD03B1CA7}"/>
                  </a:ext>
                </a:extLst>
              </p:cNvPr>
              <p:cNvSpPr>
                <a:spLocks/>
              </p:cNvSpPr>
              <p:nvPr/>
            </p:nvSpPr>
            <p:spPr bwMode="auto">
              <a:xfrm>
                <a:off x="4225925" y="-5307013"/>
                <a:ext cx="1995488" cy="2179637"/>
              </a:xfrm>
              <a:custGeom>
                <a:avLst/>
                <a:gdLst>
                  <a:gd name="T0" fmla="*/ 111 w 402"/>
                  <a:gd name="T1" fmla="*/ 432 h 432"/>
                  <a:gd name="T2" fmla="*/ 51 w 402"/>
                  <a:gd name="T3" fmla="*/ 385 h 432"/>
                  <a:gd name="T4" fmla="*/ 4 w 402"/>
                  <a:gd name="T5" fmla="*/ 329 h 432"/>
                  <a:gd name="T6" fmla="*/ 3 w 402"/>
                  <a:gd name="T7" fmla="*/ 314 h 432"/>
                  <a:gd name="T8" fmla="*/ 136 w 402"/>
                  <a:gd name="T9" fmla="*/ 64 h 432"/>
                  <a:gd name="T10" fmla="*/ 154 w 402"/>
                  <a:gd name="T11" fmla="*/ 57 h 432"/>
                  <a:gd name="T12" fmla="*/ 154 w 402"/>
                  <a:gd name="T13" fmla="*/ 57 h 432"/>
                  <a:gd name="T14" fmla="*/ 178 w 402"/>
                  <a:gd name="T15" fmla="*/ 63 h 432"/>
                  <a:gd name="T16" fmla="*/ 229 w 402"/>
                  <a:gd name="T17" fmla="*/ 56 h 432"/>
                  <a:gd name="T18" fmla="*/ 243 w 402"/>
                  <a:gd name="T19" fmla="*/ 52 h 432"/>
                  <a:gd name="T20" fmla="*/ 282 w 402"/>
                  <a:gd name="T21" fmla="*/ 34 h 432"/>
                  <a:gd name="T22" fmla="*/ 334 w 402"/>
                  <a:gd name="T23" fmla="*/ 10 h 432"/>
                  <a:gd name="T24" fmla="*/ 402 w 402"/>
                  <a:gd name="T25" fmla="*/ 31 h 432"/>
                  <a:gd name="T26" fmla="*/ 379 w 402"/>
                  <a:gd name="T27" fmla="*/ 50 h 432"/>
                  <a:gd name="T28" fmla="*/ 342 w 402"/>
                  <a:gd name="T29" fmla="*/ 39 h 432"/>
                  <a:gd name="T30" fmla="*/ 297 w 402"/>
                  <a:gd name="T31" fmla="*/ 60 h 432"/>
                  <a:gd name="T32" fmla="*/ 251 w 402"/>
                  <a:gd name="T33" fmla="*/ 81 h 432"/>
                  <a:gd name="T34" fmla="*/ 237 w 402"/>
                  <a:gd name="T35" fmla="*/ 85 h 432"/>
                  <a:gd name="T36" fmla="*/ 172 w 402"/>
                  <a:gd name="T37" fmla="*/ 92 h 432"/>
                  <a:gd name="T38" fmla="*/ 156 w 402"/>
                  <a:gd name="T39" fmla="*/ 89 h 432"/>
                  <a:gd name="T40" fmla="*/ 33 w 402"/>
                  <a:gd name="T41" fmla="*/ 320 h 432"/>
                  <a:gd name="T42" fmla="*/ 71 w 402"/>
                  <a:gd name="T43" fmla="*/ 363 h 432"/>
                  <a:gd name="T44" fmla="*/ 125 w 402"/>
                  <a:gd name="T45" fmla="*/ 406 h 432"/>
                  <a:gd name="T46" fmla="*/ 111 w 402"/>
                  <a:gd name="T4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432">
                    <a:moveTo>
                      <a:pt x="111" y="432"/>
                    </a:moveTo>
                    <a:cubicBezTo>
                      <a:pt x="110" y="431"/>
                      <a:pt x="88" y="419"/>
                      <a:pt x="51" y="385"/>
                    </a:cubicBezTo>
                    <a:cubicBezTo>
                      <a:pt x="29" y="366"/>
                      <a:pt x="5" y="331"/>
                      <a:pt x="4" y="329"/>
                    </a:cubicBezTo>
                    <a:cubicBezTo>
                      <a:pt x="0" y="325"/>
                      <a:pt x="0" y="319"/>
                      <a:pt x="3" y="314"/>
                    </a:cubicBezTo>
                    <a:lnTo>
                      <a:pt x="136" y="64"/>
                    </a:lnTo>
                    <a:cubicBezTo>
                      <a:pt x="139" y="58"/>
                      <a:pt x="147" y="55"/>
                      <a:pt x="154" y="57"/>
                    </a:cubicBezTo>
                    <a:lnTo>
                      <a:pt x="154" y="57"/>
                    </a:lnTo>
                    <a:cubicBezTo>
                      <a:pt x="154" y="57"/>
                      <a:pt x="161" y="60"/>
                      <a:pt x="178" y="63"/>
                    </a:cubicBezTo>
                    <a:cubicBezTo>
                      <a:pt x="194" y="66"/>
                      <a:pt x="207" y="62"/>
                      <a:pt x="229" y="56"/>
                    </a:cubicBezTo>
                    <a:cubicBezTo>
                      <a:pt x="233" y="55"/>
                      <a:pt x="238" y="54"/>
                      <a:pt x="243" y="52"/>
                    </a:cubicBezTo>
                    <a:cubicBezTo>
                      <a:pt x="255" y="49"/>
                      <a:pt x="268" y="41"/>
                      <a:pt x="282" y="34"/>
                    </a:cubicBezTo>
                    <a:cubicBezTo>
                      <a:pt x="298" y="25"/>
                      <a:pt x="315" y="15"/>
                      <a:pt x="334" y="10"/>
                    </a:cubicBezTo>
                    <a:cubicBezTo>
                      <a:pt x="376" y="0"/>
                      <a:pt x="401" y="30"/>
                      <a:pt x="402" y="31"/>
                    </a:cubicBezTo>
                    <a:lnTo>
                      <a:pt x="379" y="50"/>
                    </a:lnTo>
                    <a:cubicBezTo>
                      <a:pt x="378" y="49"/>
                      <a:pt x="364" y="33"/>
                      <a:pt x="342" y="39"/>
                    </a:cubicBezTo>
                    <a:cubicBezTo>
                      <a:pt x="326" y="43"/>
                      <a:pt x="311" y="51"/>
                      <a:pt x="297" y="60"/>
                    </a:cubicBezTo>
                    <a:cubicBezTo>
                      <a:pt x="282" y="68"/>
                      <a:pt x="267" y="76"/>
                      <a:pt x="251" y="81"/>
                    </a:cubicBezTo>
                    <a:cubicBezTo>
                      <a:pt x="246" y="82"/>
                      <a:pt x="242" y="83"/>
                      <a:pt x="237" y="85"/>
                    </a:cubicBezTo>
                    <a:cubicBezTo>
                      <a:pt x="214" y="92"/>
                      <a:pt x="196" y="97"/>
                      <a:pt x="172" y="92"/>
                    </a:cubicBezTo>
                    <a:cubicBezTo>
                      <a:pt x="166" y="91"/>
                      <a:pt x="160" y="90"/>
                      <a:pt x="156" y="89"/>
                    </a:cubicBezTo>
                    <a:lnTo>
                      <a:pt x="33" y="320"/>
                    </a:lnTo>
                    <a:cubicBezTo>
                      <a:pt x="41" y="330"/>
                      <a:pt x="57" y="351"/>
                      <a:pt x="71" y="363"/>
                    </a:cubicBezTo>
                    <a:cubicBezTo>
                      <a:pt x="106" y="395"/>
                      <a:pt x="125" y="405"/>
                      <a:pt x="125" y="406"/>
                    </a:cubicBezTo>
                    <a:lnTo>
                      <a:pt x="111" y="432"/>
                    </a:ln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1" name="Freeform 8">
                <a:extLst>
                  <a:ext uri="{FF2B5EF4-FFF2-40B4-BE49-F238E27FC236}">
                    <a16:creationId xmlns:a16="http://schemas.microsoft.com/office/drawing/2014/main" id="{E5232F30-C8A9-4A56-9F06-217AC7E9802C}"/>
                  </a:ext>
                </a:extLst>
              </p:cNvPr>
              <p:cNvSpPr>
                <a:spLocks/>
              </p:cNvSpPr>
              <p:nvPr/>
            </p:nvSpPr>
            <p:spPr bwMode="auto">
              <a:xfrm>
                <a:off x="6642100" y="-2532063"/>
                <a:ext cx="527050" cy="539750"/>
              </a:xfrm>
              <a:custGeom>
                <a:avLst/>
                <a:gdLst>
                  <a:gd name="T0" fmla="*/ 32 w 106"/>
                  <a:gd name="T1" fmla="*/ 107 h 107"/>
                  <a:gd name="T2" fmla="*/ 0 w 106"/>
                  <a:gd name="T3" fmla="*/ 95 h 107"/>
                  <a:gd name="T4" fmla="*/ 10 w 106"/>
                  <a:gd name="T5" fmla="*/ 84 h 107"/>
                  <a:gd name="T6" fmla="*/ 19 w 106"/>
                  <a:gd name="T7" fmla="*/ 73 h 107"/>
                  <a:gd name="T8" fmla="*/ 57 w 106"/>
                  <a:gd name="T9" fmla="*/ 63 h 107"/>
                  <a:gd name="T10" fmla="*/ 61 w 106"/>
                  <a:gd name="T11" fmla="*/ 17 h 107"/>
                  <a:gd name="T12" fmla="*/ 86 w 106"/>
                  <a:gd name="T13" fmla="*/ 0 h 107"/>
                  <a:gd name="T14" fmla="*/ 79 w 106"/>
                  <a:gd name="T15" fmla="*/ 82 h 107"/>
                  <a:gd name="T16" fmla="*/ 35 w 106"/>
                  <a:gd name="T17" fmla="*/ 107 h 107"/>
                  <a:gd name="T18" fmla="*/ 32 w 106"/>
                  <a:gd name="T19"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32" y="107"/>
                    </a:moveTo>
                    <a:cubicBezTo>
                      <a:pt x="14" y="107"/>
                      <a:pt x="1" y="96"/>
                      <a:pt x="0" y="95"/>
                    </a:cubicBezTo>
                    <a:lnTo>
                      <a:pt x="10" y="84"/>
                    </a:lnTo>
                    <a:lnTo>
                      <a:pt x="19" y="73"/>
                    </a:lnTo>
                    <a:cubicBezTo>
                      <a:pt x="23" y="76"/>
                      <a:pt x="38" y="85"/>
                      <a:pt x="57" y="63"/>
                    </a:cubicBezTo>
                    <a:cubicBezTo>
                      <a:pt x="76" y="40"/>
                      <a:pt x="61" y="17"/>
                      <a:pt x="61" y="17"/>
                    </a:cubicBezTo>
                    <a:lnTo>
                      <a:pt x="86" y="0"/>
                    </a:lnTo>
                    <a:cubicBezTo>
                      <a:pt x="96" y="15"/>
                      <a:pt x="106" y="51"/>
                      <a:pt x="79" y="82"/>
                    </a:cubicBezTo>
                    <a:cubicBezTo>
                      <a:pt x="66" y="98"/>
                      <a:pt x="51" y="106"/>
                      <a:pt x="35" y="107"/>
                    </a:cubicBezTo>
                    <a:cubicBezTo>
                      <a:pt x="34" y="107"/>
                      <a:pt x="33" y="107"/>
                      <a:pt x="32" y="107"/>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2" name="Freeform 9">
                <a:extLst>
                  <a:ext uri="{FF2B5EF4-FFF2-40B4-BE49-F238E27FC236}">
                    <a16:creationId xmlns:a16="http://schemas.microsoft.com/office/drawing/2014/main" id="{BFB95610-82DB-41F1-9479-55E22A6908AC}"/>
                  </a:ext>
                </a:extLst>
              </p:cNvPr>
              <p:cNvSpPr>
                <a:spLocks/>
              </p:cNvSpPr>
              <p:nvPr/>
            </p:nvSpPr>
            <p:spPr bwMode="auto">
              <a:xfrm>
                <a:off x="6861175" y="-3333750"/>
                <a:ext cx="749300" cy="1033462"/>
              </a:xfrm>
              <a:custGeom>
                <a:avLst/>
                <a:gdLst>
                  <a:gd name="T0" fmla="*/ 78 w 151"/>
                  <a:gd name="T1" fmla="*/ 205 h 205"/>
                  <a:gd name="T2" fmla="*/ 46 w 151"/>
                  <a:gd name="T3" fmla="*/ 197 h 205"/>
                  <a:gd name="T4" fmla="*/ 6 w 151"/>
                  <a:gd name="T5" fmla="*/ 163 h 205"/>
                  <a:gd name="T6" fmla="*/ 6 w 151"/>
                  <a:gd name="T7" fmla="*/ 142 h 205"/>
                  <a:gd name="T8" fmla="*/ 27 w 151"/>
                  <a:gd name="T9" fmla="*/ 142 h 205"/>
                  <a:gd name="T10" fmla="*/ 58 w 151"/>
                  <a:gd name="T11" fmla="*/ 170 h 205"/>
                  <a:gd name="T12" fmla="*/ 99 w 151"/>
                  <a:gd name="T13" fmla="*/ 165 h 205"/>
                  <a:gd name="T14" fmla="*/ 99 w 151"/>
                  <a:gd name="T15" fmla="*/ 118 h 205"/>
                  <a:gd name="T16" fmla="*/ 13 w 151"/>
                  <a:gd name="T17" fmla="*/ 27 h 205"/>
                  <a:gd name="T18" fmla="*/ 14 w 151"/>
                  <a:gd name="T19" fmla="*/ 6 h 205"/>
                  <a:gd name="T20" fmla="*/ 35 w 151"/>
                  <a:gd name="T21" fmla="*/ 6 h 205"/>
                  <a:gd name="T22" fmla="*/ 121 w 151"/>
                  <a:gd name="T23" fmla="*/ 99 h 205"/>
                  <a:gd name="T24" fmla="*/ 122 w 151"/>
                  <a:gd name="T25" fmla="*/ 100 h 205"/>
                  <a:gd name="T26" fmla="*/ 120 w 151"/>
                  <a:gd name="T27" fmla="*/ 187 h 205"/>
                  <a:gd name="T28" fmla="*/ 78 w 151"/>
                  <a:gd name="T29"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205">
                    <a:moveTo>
                      <a:pt x="78" y="205"/>
                    </a:moveTo>
                    <a:cubicBezTo>
                      <a:pt x="64" y="205"/>
                      <a:pt x="52" y="200"/>
                      <a:pt x="46" y="197"/>
                    </a:cubicBezTo>
                    <a:cubicBezTo>
                      <a:pt x="32" y="190"/>
                      <a:pt x="10" y="167"/>
                      <a:pt x="6" y="163"/>
                    </a:cubicBezTo>
                    <a:cubicBezTo>
                      <a:pt x="0" y="157"/>
                      <a:pt x="0" y="147"/>
                      <a:pt x="6" y="142"/>
                    </a:cubicBezTo>
                    <a:cubicBezTo>
                      <a:pt x="12" y="136"/>
                      <a:pt x="22" y="136"/>
                      <a:pt x="27" y="142"/>
                    </a:cubicBezTo>
                    <a:cubicBezTo>
                      <a:pt x="38" y="153"/>
                      <a:pt x="52" y="167"/>
                      <a:pt x="58" y="170"/>
                    </a:cubicBezTo>
                    <a:cubicBezTo>
                      <a:pt x="72" y="176"/>
                      <a:pt x="84" y="180"/>
                      <a:pt x="99" y="165"/>
                    </a:cubicBezTo>
                    <a:cubicBezTo>
                      <a:pt x="118" y="147"/>
                      <a:pt x="102" y="122"/>
                      <a:pt x="99" y="118"/>
                    </a:cubicBezTo>
                    <a:lnTo>
                      <a:pt x="13" y="27"/>
                    </a:lnTo>
                    <a:cubicBezTo>
                      <a:pt x="7" y="21"/>
                      <a:pt x="8" y="11"/>
                      <a:pt x="14" y="6"/>
                    </a:cubicBezTo>
                    <a:cubicBezTo>
                      <a:pt x="20" y="0"/>
                      <a:pt x="29" y="0"/>
                      <a:pt x="35" y="6"/>
                    </a:cubicBezTo>
                    <a:lnTo>
                      <a:pt x="121" y="99"/>
                    </a:lnTo>
                    <a:cubicBezTo>
                      <a:pt x="122" y="99"/>
                      <a:pt x="122" y="99"/>
                      <a:pt x="122" y="100"/>
                    </a:cubicBezTo>
                    <a:cubicBezTo>
                      <a:pt x="135" y="117"/>
                      <a:pt x="151" y="156"/>
                      <a:pt x="120" y="187"/>
                    </a:cubicBezTo>
                    <a:cubicBezTo>
                      <a:pt x="105" y="201"/>
                      <a:pt x="91" y="205"/>
                      <a:pt x="78" y="205"/>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3" name="Freeform 10">
                <a:extLst>
                  <a:ext uri="{FF2B5EF4-FFF2-40B4-BE49-F238E27FC236}">
                    <a16:creationId xmlns:a16="http://schemas.microsoft.com/office/drawing/2014/main" id="{E20BA2FA-12D8-43B0-8C2C-40CC2F7D2C2F}"/>
                  </a:ext>
                </a:extLst>
              </p:cNvPr>
              <p:cNvSpPr>
                <a:spLocks/>
              </p:cNvSpPr>
              <p:nvPr/>
            </p:nvSpPr>
            <p:spPr bwMode="auto">
              <a:xfrm>
                <a:off x="7232650" y="-3006725"/>
                <a:ext cx="849313" cy="458787"/>
              </a:xfrm>
              <a:custGeom>
                <a:avLst/>
                <a:gdLst>
                  <a:gd name="T0" fmla="*/ 94 w 171"/>
                  <a:gd name="T1" fmla="*/ 91 h 91"/>
                  <a:gd name="T2" fmla="*/ 46 w 171"/>
                  <a:gd name="T3" fmla="*/ 72 h 91"/>
                  <a:gd name="T4" fmla="*/ 0 w 171"/>
                  <a:gd name="T5" fmla="*/ 27 h 91"/>
                  <a:gd name="T6" fmla="*/ 21 w 171"/>
                  <a:gd name="T7" fmla="*/ 6 h 91"/>
                  <a:gd name="T8" fmla="*/ 67 w 171"/>
                  <a:gd name="T9" fmla="*/ 51 h 91"/>
                  <a:gd name="T10" fmla="*/ 117 w 171"/>
                  <a:gd name="T11" fmla="*/ 53 h 91"/>
                  <a:gd name="T12" fmla="*/ 138 w 171"/>
                  <a:gd name="T13" fmla="*/ 30 h 91"/>
                  <a:gd name="T14" fmla="*/ 136 w 171"/>
                  <a:gd name="T15" fmla="*/ 17 h 91"/>
                  <a:gd name="T16" fmla="*/ 161 w 171"/>
                  <a:gd name="T17" fmla="*/ 0 h 91"/>
                  <a:gd name="T18" fmla="*/ 167 w 171"/>
                  <a:gd name="T19" fmla="*/ 36 h 91"/>
                  <a:gd name="T20" fmla="*/ 133 w 171"/>
                  <a:gd name="T21" fmla="*/ 79 h 91"/>
                  <a:gd name="T22" fmla="*/ 94 w 171"/>
                  <a:gd name="T23"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1" h="91">
                    <a:moveTo>
                      <a:pt x="94" y="91"/>
                    </a:moveTo>
                    <a:cubicBezTo>
                      <a:pt x="72" y="91"/>
                      <a:pt x="54" y="80"/>
                      <a:pt x="46" y="72"/>
                    </a:cubicBezTo>
                    <a:lnTo>
                      <a:pt x="0" y="27"/>
                    </a:lnTo>
                    <a:lnTo>
                      <a:pt x="21" y="6"/>
                    </a:lnTo>
                    <a:lnTo>
                      <a:pt x="67" y="51"/>
                    </a:lnTo>
                    <a:cubicBezTo>
                      <a:pt x="69" y="53"/>
                      <a:pt x="89" y="71"/>
                      <a:pt x="117" y="53"/>
                    </a:cubicBezTo>
                    <a:cubicBezTo>
                      <a:pt x="129" y="46"/>
                      <a:pt x="136" y="38"/>
                      <a:pt x="138" y="30"/>
                    </a:cubicBezTo>
                    <a:cubicBezTo>
                      <a:pt x="140" y="23"/>
                      <a:pt x="136" y="17"/>
                      <a:pt x="136" y="17"/>
                    </a:cubicBezTo>
                    <a:lnTo>
                      <a:pt x="161" y="0"/>
                    </a:lnTo>
                    <a:cubicBezTo>
                      <a:pt x="162" y="1"/>
                      <a:pt x="171" y="16"/>
                      <a:pt x="167" y="36"/>
                    </a:cubicBezTo>
                    <a:cubicBezTo>
                      <a:pt x="164" y="53"/>
                      <a:pt x="152" y="67"/>
                      <a:pt x="133" y="79"/>
                    </a:cubicBezTo>
                    <a:cubicBezTo>
                      <a:pt x="119" y="87"/>
                      <a:pt x="106" y="91"/>
                      <a:pt x="94" y="91"/>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4" name="Freeform 11">
                <a:extLst>
                  <a:ext uri="{FF2B5EF4-FFF2-40B4-BE49-F238E27FC236}">
                    <a16:creationId xmlns:a16="http://schemas.microsoft.com/office/drawing/2014/main" id="{5A2F1065-B76C-4230-8BFE-05D1F24BB9F8}"/>
                  </a:ext>
                </a:extLst>
              </p:cNvPr>
              <p:cNvSpPr>
                <a:spLocks/>
              </p:cNvSpPr>
              <p:nvPr/>
            </p:nvSpPr>
            <p:spPr bwMode="auto">
              <a:xfrm>
                <a:off x="4800600" y="-3268663"/>
                <a:ext cx="511175" cy="523875"/>
              </a:xfrm>
              <a:custGeom>
                <a:avLst/>
                <a:gdLst>
                  <a:gd name="T0" fmla="*/ 70 w 103"/>
                  <a:gd name="T1" fmla="*/ 89 h 104"/>
                  <a:gd name="T2" fmla="*/ 15 w 103"/>
                  <a:gd name="T3" fmla="*/ 89 h 104"/>
                  <a:gd name="T4" fmla="*/ 15 w 103"/>
                  <a:gd name="T5" fmla="*/ 89 h 104"/>
                  <a:gd name="T6" fmla="*/ 15 w 103"/>
                  <a:gd name="T7" fmla="*/ 34 h 104"/>
                  <a:gd name="T8" fmla="*/ 33 w 103"/>
                  <a:gd name="T9" fmla="*/ 16 h 104"/>
                  <a:gd name="T10" fmla="*/ 88 w 103"/>
                  <a:gd name="T11" fmla="*/ 16 h 104"/>
                  <a:gd name="T12" fmla="*/ 88 w 103"/>
                  <a:gd name="T13" fmla="*/ 16 h 104"/>
                  <a:gd name="T14" fmla="*/ 88 w 103"/>
                  <a:gd name="T15" fmla="*/ 70 h 104"/>
                  <a:gd name="T16" fmla="*/ 70 w 103"/>
                  <a:gd name="T17" fmla="*/ 8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4">
                    <a:moveTo>
                      <a:pt x="70" y="89"/>
                    </a:moveTo>
                    <a:cubicBezTo>
                      <a:pt x="55" y="104"/>
                      <a:pt x="30" y="104"/>
                      <a:pt x="15" y="89"/>
                    </a:cubicBezTo>
                    <a:lnTo>
                      <a:pt x="15" y="89"/>
                    </a:lnTo>
                    <a:cubicBezTo>
                      <a:pt x="0" y="74"/>
                      <a:pt x="0" y="49"/>
                      <a:pt x="15" y="34"/>
                    </a:cubicBezTo>
                    <a:lnTo>
                      <a:pt x="33" y="16"/>
                    </a:lnTo>
                    <a:cubicBezTo>
                      <a:pt x="49" y="0"/>
                      <a:pt x="73" y="0"/>
                      <a:pt x="88" y="16"/>
                    </a:cubicBezTo>
                    <a:lnTo>
                      <a:pt x="88" y="16"/>
                    </a:lnTo>
                    <a:cubicBezTo>
                      <a:pt x="103" y="31"/>
                      <a:pt x="103" y="55"/>
                      <a:pt x="88" y="70"/>
                    </a:cubicBezTo>
                    <a:lnTo>
                      <a:pt x="70" y="89"/>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5" name="Freeform 12">
                <a:extLst>
                  <a:ext uri="{FF2B5EF4-FFF2-40B4-BE49-F238E27FC236}">
                    <a16:creationId xmlns:a16="http://schemas.microsoft.com/office/drawing/2014/main" id="{F7AADB68-681F-4687-BF99-BFA9C2270F0D}"/>
                  </a:ext>
                </a:extLst>
              </p:cNvPr>
              <p:cNvSpPr>
                <a:spLocks/>
              </p:cNvSpPr>
              <p:nvPr/>
            </p:nvSpPr>
            <p:spPr bwMode="auto">
              <a:xfrm>
                <a:off x="5173663" y="-3168650"/>
                <a:ext cx="723900" cy="736600"/>
              </a:xfrm>
              <a:custGeom>
                <a:avLst/>
                <a:gdLst>
                  <a:gd name="T0" fmla="*/ 70 w 146"/>
                  <a:gd name="T1" fmla="*/ 131 h 146"/>
                  <a:gd name="T2" fmla="*/ 15 w 146"/>
                  <a:gd name="T3" fmla="*/ 131 h 146"/>
                  <a:gd name="T4" fmla="*/ 15 w 146"/>
                  <a:gd name="T5" fmla="*/ 131 h 146"/>
                  <a:gd name="T6" fmla="*/ 15 w 146"/>
                  <a:gd name="T7" fmla="*/ 76 h 146"/>
                  <a:gd name="T8" fmla="*/ 76 w 146"/>
                  <a:gd name="T9" fmla="*/ 15 h 146"/>
                  <a:gd name="T10" fmla="*/ 131 w 146"/>
                  <a:gd name="T11" fmla="*/ 15 h 146"/>
                  <a:gd name="T12" fmla="*/ 131 w 146"/>
                  <a:gd name="T13" fmla="*/ 15 h 146"/>
                  <a:gd name="T14" fmla="*/ 131 w 146"/>
                  <a:gd name="T15" fmla="*/ 70 h 146"/>
                  <a:gd name="T16" fmla="*/ 70 w 146"/>
                  <a:gd name="T17" fmla="*/ 1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70" y="131"/>
                    </a:moveTo>
                    <a:cubicBezTo>
                      <a:pt x="55" y="146"/>
                      <a:pt x="31" y="146"/>
                      <a:pt x="15" y="131"/>
                    </a:cubicBezTo>
                    <a:lnTo>
                      <a:pt x="15" y="131"/>
                    </a:lnTo>
                    <a:cubicBezTo>
                      <a:pt x="0" y="116"/>
                      <a:pt x="0" y="91"/>
                      <a:pt x="15" y="76"/>
                    </a:cubicBezTo>
                    <a:lnTo>
                      <a:pt x="76" y="15"/>
                    </a:lnTo>
                    <a:cubicBezTo>
                      <a:pt x="91" y="0"/>
                      <a:pt x="116" y="0"/>
                      <a:pt x="131" y="15"/>
                    </a:cubicBezTo>
                    <a:lnTo>
                      <a:pt x="131" y="15"/>
                    </a:lnTo>
                    <a:cubicBezTo>
                      <a:pt x="146" y="31"/>
                      <a:pt x="146" y="55"/>
                      <a:pt x="131" y="70"/>
                    </a:cubicBezTo>
                    <a:lnTo>
                      <a:pt x="70" y="131"/>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6" name="Freeform 13">
                <a:extLst>
                  <a:ext uri="{FF2B5EF4-FFF2-40B4-BE49-F238E27FC236}">
                    <a16:creationId xmlns:a16="http://schemas.microsoft.com/office/drawing/2014/main" id="{F9398C4A-E7CB-4E1F-BC09-25AEAB688577}"/>
                  </a:ext>
                </a:extLst>
              </p:cNvPr>
              <p:cNvSpPr>
                <a:spLocks/>
              </p:cNvSpPr>
              <p:nvPr/>
            </p:nvSpPr>
            <p:spPr bwMode="auto">
              <a:xfrm>
                <a:off x="5605463" y="-2951163"/>
                <a:ext cx="803275" cy="817562"/>
              </a:xfrm>
              <a:custGeom>
                <a:avLst/>
                <a:gdLst>
                  <a:gd name="T0" fmla="*/ 70 w 162"/>
                  <a:gd name="T1" fmla="*/ 147 h 162"/>
                  <a:gd name="T2" fmla="*/ 15 w 162"/>
                  <a:gd name="T3" fmla="*/ 147 h 162"/>
                  <a:gd name="T4" fmla="*/ 15 w 162"/>
                  <a:gd name="T5" fmla="*/ 147 h 162"/>
                  <a:gd name="T6" fmla="*/ 15 w 162"/>
                  <a:gd name="T7" fmla="*/ 92 h 162"/>
                  <a:gd name="T8" fmla="*/ 92 w 162"/>
                  <a:gd name="T9" fmla="*/ 15 h 162"/>
                  <a:gd name="T10" fmla="*/ 147 w 162"/>
                  <a:gd name="T11" fmla="*/ 15 h 162"/>
                  <a:gd name="T12" fmla="*/ 147 w 162"/>
                  <a:gd name="T13" fmla="*/ 15 h 162"/>
                  <a:gd name="T14" fmla="*/ 147 w 162"/>
                  <a:gd name="T15" fmla="*/ 70 h 162"/>
                  <a:gd name="T16" fmla="*/ 70 w 162"/>
                  <a:gd name="T17" fmla="*/ 14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70" y="147"/>
                    </a:moveTo>
                    <a:cubicBezTo>
                      <a:pt x="55" y="162"/>
                      <a:pt x="30" y="162"/>
                      <a:pt x="15" y="147"/>
                    </a:cubicBezTo>
                    <a:lnTo>
                      <a:pt x="15" y="147"/>
                    </a:lnTo>
                    <a:cubicBezTo>
                      <a:pt x="0" y="132"/>
                      <a:pt x="0" y="107"/>
                      <a:pt x="15" y="92"/>
                    </a:cubicBezTo>
                    <a:lnTo>
                      <a:pt x="92" y="15"/>
                    </a:lnTo>
                    <a:cubicBezTo>
                      <a:pt x="107" y="0"/>
                      <a:pt x="132" y="0"/>
                      <a:pt x="147" y="15"/>
                    </a:cubicBezTo>
                    <a:lnTo>
                      <a:pt x="147" y="15"/>
                    </a:lnTo>
                    <a:cubicBezTo>
                      <a:pt x="162" y="30"/>
                      <a:pt x="162" y="55"/>
                      <a:pt x="147" y="70"/>
                    </a:cubicBezTo>
                    <a:lnTo>
                      <a:pt x="70" y="147"/>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7" name="Freeform 14">
                <a:extLst>
                  <a:ext uri="{FF2B5EF4-FFF2-40B4-BE49-F238E27FC236}">
                    <a16:creationId xmlns:a16="http://schemas.microsoft.com/office/drawing/2014/main" id="{E6AC0F5A-109A-48F2-9B54-81E4E9A47DC3}"/>
                  </a:ext>
                </a:extLst>
              </p:cNvPr>
              <p:cNvSpPr>
                <a:spLocks/>
              </p:cNvSpPr>
              <p:nvPr/>
            </p:nvSpPr>
            <p:spPr bwMode="auto">
              <a:xfrm>
                <a:off x="6051550" y="-2513013"/>
                <a:ext cx="620713" cy="631825"/>
              </a:xfrm>
              <a:custGeom>
                <a:avLst/>
                <a:gdLst>
                  <a:gd name="T0" fmla="*/ 70 w 125"/>
                  <a:gd name="T1" fmla="*/ 109 h 125"/>
                  <a:gd name="T2" fmla="*/ 15 w 125"/>
                  <a:gd name="T3" fmla="*/ 109 h 125"/>
                  <a:gd name="T4" fmla="*/ 15 w 125"/>
                  <a:gd name="T5" fmla="*/ 109 h 125"/>
                  <a:gd name="T6" fmla="*/ 15 w 125"/>
                  <a:gd name="T7" fmla="*/ 55 h 125"/>
                  <a:gd name="T8" fmla="*/ 55 w 125"/>
                  <a:gd name="T9" fmla="*/ 15 h 125"/>
                  <a:gd name="T10" fmla="*/ 110 w 125"/>
                  <a:gd name="T11" fmla="*/ 15 h 125"/>
                  <a:gd name="T12" fmla="*/ 110 w 125"/>
                  <a:gd name="T13" fmla="*/ 15 h 125"/>
                  <a:gd name="T14" fmla="*/ 110 w 125"/>
                  <a:gd name="T15" fmla="*/ 69 h 125"/>
                  <a:gd name="T16" fmla="*/ 70 w 125"/>
                  <a:gd name="T17" fmla="*/ 10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25">
                    <a:moveTo>
                      <a:pt x="70" y="109"/>
                    </a:moveTo>
                    <a:cubicBezTo>
                      <a:pt x="54" y="125"/>
                      <a:pt x="30" y="125"/>
                      <a:pt x="15" y="109"/>
                    </a:cubicBezTo>
                    <a:lnTo>
                      <a:pt x="15" y="109"/>
                    </a:lnTo>
                    <a:cubicBezTo>
                      <a:pt x="0" y="94"/>
                      <a:pt x="0" y="70"/>
                      <a:pt x="15" y="55"/>
                    </a:cubicBezTo>
                    <a:lnTo>
                      <a:pt x="55" y="15"/>
                    </a:lnTo>
                    <a:cubicBezTo>
                      <a:pt x="70" y="0"/>
                      <a:pt x="95" y="0"/>
                      <a:pt x="110" y="15"/>
                    </a:cubicBezTo>
                    <a:lnTo>
                      <a:pt x="110" y="15"/>
                    </a:lnTo>
                    <a:cubicBezTo>
                      <a:pt x="125" y="30"/>
                      <a:pt x="125" y="54"/>
                      <a:pt x="110" y="69"/>
                    </a:cubicBezTo>
                    <a:lnTo>
                      <a:pt x="70" y="109"/>
                    </a:lnTo>
                    <a:close/>
                  </a:path>
                </a:pathLst>
              </a:custGeom>
              <a:solidFill>
                <a:srgbClr val="E4563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8" name="Oval 15">
                <a:extLst>
                  <a:ext uri="{FF2B5EF4-FFF2-40B4-BE49-F238E27FC236}">
                    <a16:creationId xmlns:a16="http://schemas.microsoft.com/office/drawing/2014/main" id="{5A185EB2-4CA9-4844-9F96-DF9254EC2BFB}"/>
                  </a:ext>
                </a:extLst>
              </p:cNvPr>
              <p:cNvSpPr>
                <a:spLocks noChangeArrowheads="1"/>
              </p:cNvSpPr>
              <p:nvPr/>
            </p:nvSpPr>
            <p:spPr bwMode="auto">
              <a:xfrm>
                <a:off x="3729038" y="-4075113"/>
                <a:ext cx="207963" cy="211137"/>
              </a:xfrm>
              <a:prstGeom prst="ellipse">
                <a:avLst/>
              </a:pr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49" name="Freeform 16">
                <a:extLst>
                  <a:ext uri="{FF2B5EF4-FFF2-40B4-BE49-F238E27FC236}">
                    <a16:creationId xmlns:a16="http://schemas.microsoft.com/office/drawing/2014/main" id="{2BE2E4C7-86E2-44AF-A36D-93C292250DBB}"/>
                  </a:ext>
                </a:extLst>
              </p:cNvPr>
              <p:cNvSpPr>
                <a:spLocks noEditPoints="1"/>
              </p:cNvSpPr>
              <p:nvPr/>
            </p:nvSpPr>
            <p:spPr bwMode="auto">
              <a:xfrm>
                <a:off x="3470275" y="-5367338"/>
                <a:ext cx="1301750" cy="1776412"/>
              </a:xfrm>
              <a:custGeom>
                <a:avLst/>
                <a:gdLst>
                  <a:gd name="T0" fmla="*/ 174 w 262"/>
                  <a:gd name="T1" fmla="*/ 30 h 352"/>
                  <a:gd name="T2" fmla="*/ 181 w 262"/>
                  <a:gd name="T3" fmla="*/ 32 h 352"/>
                  <a:gd name="T4" fmla="*/ 218 w 262"/>
                  <a:gd name="T5" fmla="*/ 52 h 352"/>
                  <a:gd name="T6" fmla="*/ 224 w 262"/>
                  <a:gd name="T7" fmla="*/ 72 h 352"/>
                  <a:gd name="T8" fmla="*/ 96 w 262"/>
                  <a:gd name="T9" fmla="*/ 315 h 352"/>
                  <a:gd name="T10" fmla="*/ 83 w 262"/>
                  <a:gd name="T11" fmla="*/ 323 h 352"/>
                  <a:gd name="T12" fmla="*/ 76 w 262"/>
                  <a:gd name="T13" fmla="*/ 321 h 352"/>
                  <a:gd name="T14" fmla="*/ 39 w 262"/>
                  <a:gd name="T15" fmla="*/ 300 h 352"/>
                  <a:gd name="T16" fmla="*/ 33 w 262"/>
                  <a:gd name="T17" fmla="*/ 280 h 352"/>
                  <a:gd name="T18" fmla="*/ 161 w 262"/>
                  <a:gd name="T19" fmla="*/ 38 h 352"/>
                  <a:gd name="T20" fmla="*/ 174 w 262"/>
                  <a:gd name="T21" fmla="*/ 30 h 352"/>
                  <a:gd name="T22" fmla="*/ 174 w 262"/>
                  <a:gd name="T23" fmla="*/ 0 h 352"/>
                  <a:gd name="T24" fmla="*/ 135 w 262"/>
                  <a:gd name="T25" fmla="*/ 24 h 352"/>
                  <a:gd name="T26" fmla="*/ 135 w 262"/>
                  <a:gd name="T27" fmla="*/ 24 h 352"/>
                  <a:gd name="T28" fmla="*/ 135 w 262"/>
                  <a:gd name="T29" fmla="*/ 24 h 352"/>
                  <a:gd name="T30" fmla="*/ 7 w 262"/>
                  <a:gd name="T31" fmla="*/ 266 h 352"/>
                  <a:gd name="T32" fmla="*/ 4 w 262"/>
                  <a:gd name="T33" fmla="*/ 300 h 352"/>
                  <a:gd name="T34" fmla="*/ 25 w 262"/>
                  <a:gd name="T35" fmla="*/ 326 h 352"/>
                  <a:gd name="T36" fmla="*/ 61 w 262"/>
                  <a:gd name="T37" fmla="*/ 347 h 352"/>
                  <a:gd name="T38" fmla="*/ 61 w 262"/>
                  <a:gd name="T39" fmla="*/ 347 h 352"/>
                  <a:gd name="T40" fmla="*/ 62 w 262"/>
                  <a:gd name="T41" fmla="*/ 347 h 352"/>
                  <a:gd name="T42" fmla="*/ 83 w 262"/>
                  <a:gd name="T43" fmla="*/ 352 h 352"/>
                  <a:gd name="T44" fmla="*/ 122 w 262"/>
                  <a:gd name="T45" fmla="*/ 329 h 352"/>
                  <a:gd name="T46" fmla="*/ 122 w 262"/>
                  <a:gd name="T47" fmla="*/ 329 h 352"/>
                  <a:gd name="T48" fmla="*/ 122 w 262"/>
                  <a:gd name="T49" fmla="*/ 329 h 352"/>
                  <a:gd name="T50" fmla="*/ 250 w 262"/>
                  <a:gd name="T51" fmla="*/ 86 h 352"/>
                  <a:gd name="T52" fmla="*/ 232 w 262"/>
                  <a:gd name="T53" fmla="*/ 26 h 352"/>
                  <a:gd name="T54" fmla="*/ 196 w 262"/>
                  <a:gd name="T55" fmla="*/ 6 h 352"/>
                  <a:gd name="T56" fmla="*/ 196 w 262"/>
                  <a:gd name="T57" fmla="*/ 6 h 352"/>
                  <a:gd name="T58" fmla="*/ 195 w 262"/>
                  <a:gd name="T59" fmla="*/ 5 h 352"/>
                  <a:gd name="T60" fmla="*/ 174 w 262"/>
                  <a:gd name="T61"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2" h="352">
                    <a:moveTo>
                      <a:pt x="174" y="30"/>
                    </a:moveTo>
                    <a:cubicBezTo>
                      <a:pt x="177" y="30"/>
                      <a:pt x="179" y="30"/>
                      <a:pt x="181" y="32"/>
                    </a:cubicBezTo>
                    <a:lnTo>
                      <a:pt x="218" y="52"/>
                    </a:lnTo>
                    <a:cubicBezTo>
                      <a:pt x="225" y="56"/>
                      <a:pt x="228" y="65"/>
                      <a:pt x="224" y="72"/>
                    </a:cubicBezTo>
                    <a:lnTo>
                      <a:pt x="96" y="315"/>
                    </a:lnTo>
                    <a:cubicBezTo>
                      <a:pt x="93" y="320"/>
                      <a:pt x="88" y="323"/>
                      <a:pt x="83" y="323"/>
                    </a:cubicBezTo>
                    <a:cubicBezTo>
                      <a:pt x="81" y="323"/>
                      <a:pt x="78" y="322"/>
                      <a:pt x="76" y="321"/>
                    </a:cubicBezTo>
                    <a:lnTo>
                      <a:pt x="39" y="300"/>
                    </a:lnTo>
                    <a:cubicBezTo>
                      <a:pt x="32" y="296"/>
                      <a:pt x="29" y="287"/>
                      <a:pt x="33" y="280"/>
                    </a:cubicBezTo>
                    <a:lnTo>
                      <a:pt x="161" y="38"/>
                    </a:lnTo>
                    <a:cubicBezTo>
                      <a:pt x="164" y="33"/>
                      <a:pt x="169" y="30"/>
                      <a:pt x="174" y="30"/>
                    </a:cubicBezTo>
                    <a:close/>
                    <a:moveTo>
                      <a:pt x="174" y="0"/>
                    </a:moveTo>
                    <a:cubicBezTo>
                      <a:pt x="158" y="0"/>
                      <a:pt x="143" y="9"/>
                      <a:pt x="135" y="24"/>
                    </a:cubicBezTo>
                    <a:lnTo>
                      <a:pt x="135" y="24"/>
                    </a:lnTo>
                    <a:lnTo>
                      <a:pt x="135" y="24"/>
                    </a:lnTo>
                    <a:lnTo>
                      <a:pt x="7" y="266"/>
                    </a:lnTo>
                    <a:cubicBezTo>
                      <a:pt x="1" y="276"/>
                      <a:pt x="0" y="289"/>
                      <a:pt x="4" y="300"/>
                    </a:cubicBezTo>
                    <a:cubicBezTo>
                      <a:pt x="7" y="311"/>
                      <a:pt x="15" y="321"/>
                      <a:pt x="25" y="326"/>
                    </a:cubicBezTo>
                    <a:lnTo>
                      <a:pt x="61" y="347"/>
                    </a:lnTo>
                    <a:lnTo>
                      <a:pt x="61" y="347"/>
                    </a:lnTo>
                    <a:lnTo>
                      <a:pt x="62" y="347"/>
                    </a:lnTo>
                    <a:cubicBezTo>
                      <a:pt x="68" y="350"/>
                      <a:pt x="76" y="352"/>
                      <a:pt x="83" y="352"/>
                    </a:cubicBezTo>
                    <a:cubicBezTo>
                      <a:pt x="99" y="352"/>
                      <a:pt x="115" y="343"/>
                      <a:pt x="122" y="329"/>
                    </a:cubicBezTo>
                    <a:lnTo>
                      <a:pt x="122" y="329"/>
                    </a:lnTo>
                    <a:lnTo>
                      <a:pt x="122" y="329"/>
                    </a:lnTo>
                    <a:lnTo>
                      <a:pt x="250" y="86"/>
                    </a:lnTo>
                    <a:cubicBezTo>
                      <a:pt x="262" y="65"/>
                      <a:pt x="254" y="38"/>
                      <a:pt x="232" y="26"/>
                    </a:cubicBezTo>
                    <a:lnTo>
                      <a:pt x="196" y="6"/>
                    </a:lnTo>
                    <a:lnTo>
                      <a:pt x="196" y="6"/>
                    </a:lnTo>
                    <a:lnTo>
                      <a:pt x="195" y="5"/>
                    </a:lnTo>
                    <a:cubicBezTo>
                      <a:pt x="189" y="2"/>
                      <a:pt x="182" y="0"/>
                      <a:pt x="174" y="0"/>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sp>
            <p:nvSpPr>
              <p:cNvPr id="50" name="Freeform 17">
                <a:extLst>
                  <a:ext uri="{FF2B5EF4-FFF2-40B4-BE49-F238E27FC236}">
                    <a16:creationId xmlns:a16="http://schemas.microsoft.com/office/drawing/2014/main" id="{DCADBEF9-2B0B-4D48-BCC3-322D9322FB73}"/>
                  </a:ext>
                </a:extLst>
              </p:cNvPr>
              <p:cNvSpPr>
                <a:spLocks/>
              </p:cNvSpPr>
              <p:nvPr/>
            </p:nvSpPr>
            <p:spPr bwMode="auto">
              <a:xfrm>
                <a:off x="6513513" y="-3027363"/>
                <a:ext cx="595313" cy="625475"/>
              </a:xfrm>
              <a:custGeom>
                <a:avLst/>
                <a:gdLst>
                  <a:gd name="T0" fmla="*/ 103 w 120"/>
                  <a:gd name="T1" fmla="*/ 124 h 124"/>
                  <a:gd name="T2" fmla="*/ 92 w 120"/>
                  <a:gd name="T3" fmla="*/ 119 h 124"/>
                  <a:gd name="T4" fmla="*/ 6 w 120"/>
                  <a:gd name="T5" fmla="*/ 27 h 124"/>
                  <a:gd name="T6" fmla="*/ 6 w 120"/>
                  <a:gd name="T7" fmla="*/ 6 h 124"/>
                  <a:gd name="T8" fmla="*/ 27 w 120"/>
                  <a:gd name="T9" fmla="*/ 6 h 124"/>
                  <a:gd name="T10" fmla="*/ 114 w 120"/>
                  <a:gd name="T11" fmla="*/ 99 h 124"/>
                  <a:gd name="T12" fmla="*/ 113 w 120"/>
                  <a:gd name="T13" fmla="*/ 120 h 124"/>
                  <a:gd name="T14" fmla="*/ 103 w 120"/>
                  <a:gd name="T15" fmla="*/ 124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4">
                    <a:moveTo>
                      <a:pt x="103" y="124"/>
                    </a:moveTo>
                    <a:cubicBezTo>
                      <a:pt x="99" y="124"/>
                      <a:pt x="95" y="122"/>
                      <a:pt x="92" y="119"/>
                    </a:cubicBezTo>
                    <a:lnTo>
                      <a:pt x="6" y="27"/>
                    </a:lnTo>
                    <a:cubicBezTo>
                      <a:pt x="0" y="21"/>
                      <a:pt x="0" y="11"/>
                      <a:pt x="6" y="6"/>
                    </a:cubicBezTo>
                    <a:cubicBezTo>
                      <a:pt x="12" y="0"/>
                      <a:pt x="22" y="0"/>
                      <a:pt x="27" y="6"/>
                    </a:cubicBezTo>
                    <a:lnTo>
                      <a:pt x="114" y="99"/>
                    </a:lnTo>
                    <a:cubicBezTo>
                      <a:pt x="120" y="105"/>
                      <a:pt x="119" y="114"/>
                      <a:pt x="113" y="120"/>
                    </a:cubicBezTo>
                    <a:cubicBezTo>
                      <a:pt x="111" y="122"/>
                      <a:pt x="107" y="124"/>
                      <a:pt x="103" y="124"/>
                    </a:cubicBezTo>
                    <a:close/>
                  </a:path>
                </a:pathLst>
              </a:custGeom>
              <a:solidFill>
                <a:srgbClr val="666D7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a-DK" dirty="0"/>
              </a:p>
            </p:txBody>
          </p:sp>
        </p:grpSp>
      </p:grpSp>
      <p:grpSp>
        <p:nvGrpSpPr>
          <p:cNvPr id="58" name="Group 57">
            <a:extLst>
              <a:ext uri="{FF2B5EF4-FFF2-40B4-BE49-F238E27FC236}">
                <a16:creationId xmlns:a16="http://schemas.microsoft.com/office/drawing/2014/main" id="{E4149E63-D99B-471C-824C-2F77330A94C2}"/>
              </a:ext>
            </a:extLst>
          </p:cNvPr>
          <p:cNvGrpSpPr/>
          <p:nvPr/>
        </p:nvGrpSpPr>
        <p:grpSpPr>
          <a:xfrm>
            <a:off x="580069" y="4795047"/>
            <a:ext cx="699637" cy="540090"/>
            <a:chOff x="4527540" y="5119762"/>
            <a:chExt cx="912495" cy="587311"/>
          </a:xfrm>
        </p:grpSpPr>
        <p:sp>
          <p:nvSpPr>
            <p:cNvPr id="59" name="Freeform: Shape 58">
              <a:extLst>
                <a:ext uri="{FF2B5EF4-FFF2-40B4-BE49-F238E27FC236}">
                  <a16:creationId xmlns:a16="http://schemas.microsoft.com/office/drawing/2014/main" id="{1F3E8EF9-4B9B-4F05-9CAC-C753064428FC}"/>
                </a:ext>
              </a:extLst>
            </p:cNvPr>
            <p:cNvSpPr/>
            <p:nvPr/>
          </p:nvSpPr>
          <p:spPr>
            <a:xfrm>
              <a:off x="4527540" y="5383223"/>
              <a:ext cx="438150" cy="323850"/>
            </a:xfrm>
            <a:custGeom>
              <a:avLst/>
              <a:gdLst>
                <a:gd name="connsiteX0" fmla="*/ 373856 w 438150"/>
                <a:gd name="connsiteY0" fmla="*/ 103728 h 323850"/>
                <a:gd name="connsiteX1" fmla="*/ 283369 w 438150"/>
                <a:gd name="connsiteY1" fmla="*/ 145638 h 323850"/>
                <a:gd name="connsiteX2" fmla="*/ 257651 w 438150"/>
                <a:gd name="connsiteY2" fmla="*/ 100870 h 323850"/>
                <a:gd name="connsiteX3" fmla="*/ 193834 w 438150"/>
                <a:gd name="connsiteY3" fmla="*/ 28480 h 323850"/>
                <a:gd name="connsiteX4" fmla="*/ 147161 w 438150"/>
                <a:gd name="connsiteY4" fmla="*/ 18003 h 323850"/>
                <a:gd name="connsiteX5" fmla="*/ 53816 w 438150"/>
                <a:gd name="connsiteY5" fmla="*/ 19908 h 323850"/>
                <a:gd name="connsiteX6" fmla="*/ 7144 w 438150"/>
                <a:gd name="connsiteY6" fmla="*/ 307563 h 323850"/>
                <a:gd name="connsiteX7" fmla="*/ 22384 w 438150"/>
                <a:gd name="connsiteY7" fmla="*/ 321850 h 323850"/>
                <a:gd name="connsiteX8" fmla="*/ 172879 w 438150"/>
                <a:gd name="connsiteY8" fmla="*/ 323755 h 323850"/>
                <a:gd name="connsiteX9" fmla="*/ 188119 w 438150"/>
                <a:gd name="connsiteY9" fmla="*/ 310420 h 323850"/>
                <a:gd name="connsiteX10" fmla="*/ 206216 w 438150"/>
                <a:gd name="connsiteY10" fmla="*/ 176118 h 323850"/>
                <a:gd name="connsiteX11" fmla="*/ 254794 w 438150"/>
                <a:gd name="connsiteY11" fmla="*/ 221838 h 323850"/>
                <a:gd name="connsiteX12" fmla="*/ 280511 w 438150"/>
                <a:gd name="connsiteY12" fmla="*/ 225648 h 323850"/>
                <a:gd name="connsiteX13" fmla="*/ 419576 w 438150"/>
                <a:gd name="connsiteY13" fmla="*/ 169450 h 323850"/>
                <a:gd name="connsiteX14" fmla="*/ 430054 w 438150"/>
                <a:gd name="connsiteY14" fmla="*/ 112300 h 323850"/>
                <a:gd name="connsiteX15" fmla="*/ 373856 w 438150"/>
                <a:gd name="connsiteY15" fmla="*/ 103728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150" h="323850">
                  <a:moveTo>
                    <a:pt x="373856" y="103728"/>
                  </a:moveTo>
                  <a:cubicBezTo>
                    <a:pt x="342424" y="125635"/>
                    <a:pt x="299561" y="145638"/>
                    <a:pt x="283369" y="145638"/>
                  </a:cubicBezTo>
                  <a:cubicBezTo>
                    <a:pt x="275749" y="137065"/>
                    <a:pt x="264319" y="114205"/>
                    <a:pt x="257651" y="100870"/>
                  </a:cubicBezTo>
                  <a:cubicBezTo>
                    <a:pt x="238601" y="63723"/>
                    <a:pt x="224314" y="35148"/>
                    <a:pt x="193834" y="28480"/>
                  </a:cubicBezTo>
                  <a:lnTo>
                    <a:pt x="147161" y="18003"/>
                  </a:lnTo>
                  <a:cubicBezTo>
                    <a:pt x="98584" y="5620"/>
                    <a:pt x="75724" y="858"/>
                    <a:pt x="53816" y="19908"/>
                  </a:cubicBezTo>
                  <a:cubicBezTo>
                    <a:pt x="24289" y="45625"/>
                    <a:pt x="7144" y="214218"/>
                    <a:pt x="7144" y="307563"/>
                  </a:cubicBezTo>
                  <a:cubicBezTo>
                    <a:pt x="7144" y="316135"/>
                    <a:pt x="13811" y="321850"/>
                    <a:pt x="22384" y="321850"/>
                  </a:cubicBezTo>
                  <a:cubicBezTo>
                    <a:pt x="58579" y="321850"/>
                    <a:pt x="140494" y="323755"/>
                    <a:pt x="172879" y="323755"/>
                  </a:cubicBezTo>
                  <a:cubicBezTo>
                    <a:pt x="180499" y="323755"/>
                    <a:pt x="187166" y="318040"/>
                    <a:pt x="188119" y="310420"/>
                  </a:cubicBezTo>
                  <a:lnTo>
                    <a:pt x="206216" y="176118"/>
                  </a:lnTo>
                  <a:cubicBezTo>
                    <a:pt x="219551" y="197073"/>
                    <a:pt x="234791" y="214218"/>
                    <a:pt x="254794" y="221838"/>
                  </a:cubicBezTo>
                  <a:cubicBezTo>
                    <a:pt x="263366" y="224695"/>
                    <a:pt x="271939" y="225648"/>
                    <a:pt x="280511" y="225648"/>
                  </a:cubicBezTo>
                  <a:cubicBezTo>
                    <a:pt x="333851" y="225648"/>
                    <a:pt x="398621" y="183738"/>
                    <a:pt x="419576" y="169450"/>
                  </a:cubicBezTo>
                  <a:cubicBezTo>
                    <a:pt x="438626" y="156115"/>
                    <a:pt x="442436" y="131350"/>
                    <a:pt x="430054" y="112300"/>
                  </a:cubicBezTo>
                  <a:cubicBezTo>
                    <a:pt x="417671" y="95155"/>
                    <a:pt x="392906" y="90393"/>
                    <a:pt x="373856" y="103728"/>
                  </a:cubicBezTo>
                  <a:close/>
                </a:path>
              </a:pathLst>
            </a:custGeom>
            <a:solidFill>
              <a:srgbClr val="656D7A"/>
            </a:solidFill>
            <a:ln w="9525"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3F9E540D-4F5A-4F95-8F05-C848B1BE5D54}"/>
                </a:ext>
              </a:extLst>
            </p:cNvPr>
            <p:cNvSpPr/>
            <p:nvPr/>
          </p:nvSpPr>
          <p:spPr>
            <a:xfrm>
              <a:off x="4572354" y="5158552"/>
              <a:ext cx="238125" cy="238125"/>
            </a:xfrm>
            <a:custGeom>
              <a:avLst/>
              <a:gdLst>
                <a:gd name="connsiteX0" fmla="*/ 141843 w 238125"/>
                <a:gd name="connsiteY0" fmla="*/ 29186 h 238125"/>
                <a:gd name="connsiteX1" fmla="*/ 213198 w 238125"/>
                <a:gd name="connsiteY1" fmla="*/ 141843 h 238125"/>
                <a:gd name="connsiteX2" fmla="*/ 100541 w 238125"/>
                <a:gd name="connsiteY2" fmla="*/ 213198 h 238125"/>
                <a:gd name="connsiteX3" fmla="*/ 29186 w 238125"/>
                <a:gd name="connsiteY3" fmla="*/ 100541 h 238125"/>
                <a:gd name="connsiteX4" fmla="*/ 141843 w 238125"/>
                <a:gd name="connsiteY4" fmla="*/ 29186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5">
                  <a:moveTo>
                    <a:pt x="141843" y="29186"/>
                  </a:moveTo>
                  <a:cubicBezTo>
                    <a:pt x="192657" y="40591"/>
                    <a:pt x="224603" y="91029"/>
                    <a:pt x="213198" y="141843"/>
                  </a:cubicBezTo>
                  <a:cubicBezTo>
                    <a:pt x="201793" y="192657"/>
                    <a:pt x="151354" y="224603"/>
                    <a:pt x="100541" y="213198"/>
                  </a:cubicBezTo>
                  <a:cubicBezTo>
                    <a:pt x="49727" y="201793"/>
                    <a:pt x="17780" y="151354"/>
                    <a:pt x="29186" y="100541"/>
                  </a:cubicBezTo>
                  <a:cubicBezTo>
                    <a:pt x="40591" y="49727"/>
                    <a:pt x="91029" y="17780"/>
                    <a:pt x="141843" y="29186"/>
                  </a:cubicBezTo>
                  <a:close/>
                </a:path>
              </a:pathLst>
            </a:custGeom>
            <a:solidFill>
              <a:srgbClr val="E45635"/>
            </a:solidFill>
            <a:ln w="952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944DF27D-A142-49EA-92B5-E76B039B2A52}"/>
                </a:ext>
              </a:extLst>
            </p:cNvPr>
            <p:cNvSpPr/>
            <p:nvPr/>
          </p:nvSpPr>
          <p:spPr>
            <a:xfrm>
              <a:off x="5001885" y="5382879"/>
              <a:ext cx="438150" cy="323850"/>
            </a:xfrm>
            <a:custGeom>
              <a:avLst/>
              <a:gdLst>
                <a:gd name="connsiteX0" fmla="*/ 391954 w 438150"/>
                <a:gd name="connsiteY0" fmla="*/ 20251 h 323850"/>
                <a:gd name="connsiteX1" fmla="*/ 298609 w 438150"/>
                <a:gd name="connsiteY1" fmla="*/ 18346 h 323850"/>
                <a:gd name="connsiteX2" fmla="*/ 251936 w 438150"/>
                <a:gd name="connsiteY2" fmla="*/ 28824 h 323850"/>
                <a:gd name="connsiteX3" fmla="*/ 188119 w 438150"/>
                <a:gd name="connsiteY3" fmla="*/ 101214 h 323850"/>
                <a:gd name="connsiteX4" fmla="*/ 161449 w 438150"/>
                <a:gd name="connsiteY4" fmla="*/ 145981 h 323850"/>
                <a:gd name="connsiteX5" fmla="*/ 48101 w 438150"/>
                <a:gd name="connsiteY5" fmla="*/ 157411 h 323850"/>
                <a:gd name="connsiteX6" fmla="*/ 7144 w 438150"/>
                <a:gd name="connsiteY6" fmla="*/ 198369 h 323850"/>
                <a:gd name="connsiteX7" fmla="*/ 48101 w 438150"/>
                <a:gd name="connsiteY7" fmla="*/ 239326 h 323850"/>
                <a:gd name="connsiteX8" fmla="*/ 48101 w 438150"/>
                <a:gd name="connsiteY8" fmla="*/ 239326 h 323850"/>
                <a:gd name="connsiteX9" fmla="*/ 189071 w 438150"/>
                <a:gd name="connsiteY9" fmla="*/ 223134 h 323850"/>
                <a:gd name="connsiteX10" fmla="*/ 237649 w 438150"/>
                <a:gd name="connsiteY10" fmla="*/ 177414 h 323850"/>
                <a:gd name="connsiteX11" fmla="*/ 255746 w 438150"/>
                <a:gd name="connsiteY11" fmla="*/ 311716 h 323850"/>
                <a:gd name="connsiteX12" fmla="*/ 270986 w 438150"/>
                <a:gd name="connsiteY12" fmla="*/ 325051 h 323850"/>
                <a:gd name="connsiteX13" fmla="*/ 421481 w 438150"/>
                <a:gd name="connsiteY13" fmla="*/ 323146 h 323850"/>
                <a:gd name="connsiteX14" fmla="*/ 436721 w 438150"/>
                <a:gd name="connsiteY14" fmla="*/ 308859 h 323850"/>
                <a:gd name="connsiteX15" fmla="*/ 391954 w 438150"/>
                <a:gd name="connsiteY15" fmla="*/ 2025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150" h="323850">
                  <a:moveTo>
                    <a:pt x="391954" y="20251"/>
                  </a:moveTo>
                  <a:cubicBezTo>
                    <a:pt x="370046" y="1201"/>
                    <a:pt x="347186" y="5011"/>
                    <a:pt x="298609" y="18346"/>
                  </a:cubicBezTo>
                  <a:lnTo>
                    <a:pt x="251936" y="28824"/>
                  </a:lnTo>
                  <a:cubicBezTo>
                    <a:pt x="222409" y="35491"/>
                    <a:pt x="207169" y="64066"/>
                    <a:pt x="188119" y="101214"/>
                  </a:cubicBezTo>
                  <a:cubicBezTo>
                    <a:pt x="181451" y="114549"/>
                    <a:pt x="169069" y="138361"/>
                    <a:pt x="161449" y="145981"/>
                  </a:cubicBezTo>
                  <a:cubicBezTo>
                    <a:pt x="133826" y="153601"/>
                    <a:pt x="78581" y="157411"/>
                    <a:pt x="48101" y="157411"/>
                  </a:cubicBezTo>
                  <a:cubicBezTo>
                    <a:pt x="25241" y="157411"/>
                    <a:pt x="7144" y="176461"/>
                    <a:pt x="7144" y="198369"/>
                  </a:cubicBezTo>
                  <a:cubicBezTo>
                    <a:pt x="7144" y="221229"/>
                    <a:pt x="25241" y="239326"/>
                    <a:pt x="48101" y="239326"/>
                  </a:cubicBezTo>
                  <a:cubicBezTo>
                    <a:pt x="48101" y="239326"/>
                    <a:pt x="48101" y="239326"/>
                    <a:pt x="48101" y="239326"/>
                  </a:cubicBezTo>
                  <a:cubicBezTo>
                    <a:pt x="57626" y="239326"/>
                    <a:pt x="143351" y="238374"/>
                    <a:pt x="189071" y="223134"/>
                  </a:cubicBezTo>
                  <a:cubicBezTo>
                    <a:pt x="210026" y="216466"/>
                    <a:pt x="225266" y="199321"/>
                    <a:pt x="237649" y="177414"/>
                  </a:cubicBezTo>
                  <a:lnTo>
                    <a:pt x="255746" y="311716"/>
                  </a:lnTo>
                  <a:cubicBezTo>
                    <a:pt x="256699" y="319336"/>
                    <a:pt x="263366" y="325051"/>
                    <a:pt x="270986" y="325051"/>
                  </a:cubicBezTo>
                  <a:cubicBezTo>
                    <a:pt x="303371" y="324099"/>
                    <a:pt x="385286" y="323146"/>
                    <a:pt x="421481" y="323146"/>
                  </a:cubicBezTo>
                  <a:cubicBezTo>
                    <a:pt x="430054" y="323146"/>
                    <a:pt x="436721" y="316479"/>
                    <a:pt x="436721" y="308859"/>
                  </a:cubicBezTo>
                  <a:cubicBezTo>
                    <a:pt x="439579" y="214561"/>
                    <a:pt x="421481" y="45969"/>
                    <a:pt x="391954" y="20251"/>
                  </a:cubicBezTo>
                  <a:close/>
                </a:path>
              </a:pathLst>
            </a:custGeom>
            <a:solidFill>
              <a:srgbClr val="656D7A"/>
            </a:solidFill>
            <a:ln w="9525"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A5FFF135-6839-4977-9BA7-CAEC2E348F1F}"/>
                </a:ext>
              </a:extLst>
            </p:cNvPr>
            <p:cNvSpPr/>
            <p:nvPr/>
          </p:nvSpPr>
          <p:spPr>
            <a:xfrm>
              <a:off x="5161232" y="5159121"/>
              <a:ext cx="238125" cy="238125"/>
            </a:xfrm>
            <a:custGeom>
              <a:avLst/>
              <a:gdLst>
                <a:gd name="connsiteX0" fmla="*/ 213198 w 238125"/>
                <a:gd name="connsiteY0" fmla="*/ 100541 h 238125"/>
                <a:gd name="connsiteX1" fmla="*/ 141843 w 238125"/>
                <a:gd name="connsiteY1" fmla="*/ 213198 h 238125"/>
                <a:gd name="connsiteX2" fmla="*/ 29186 w 238125"/>
                <a:gd name="connsiteY2" fmla="*/ 141843 h 238125"/>
                <a:gd name="connsiteX3" fmla="*/ 100541 w 238125"/>
                <a:gd name="connsiteY3" fmla="*/ 29186 h 238125"/>
                <a:gd name="connsiteX4" fmla="*/ 213198 w 238125"/>
                <a:gd name="connsiteY4" fmla="*/ 100541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5">
                  <a:moveTo>
                    <a:pt x="213198" y="100541"/>
                  </a:moveTo>
                  <a:cubicBezTo>
                    <a:pt x="224603" y="151354"/>
                    <a:pt x="192657" y="201793"/>
                    <a:pt x="141843" y="213198"/>
                  </a:cubicBezTo>
                  <a:cubicBezTo>
                    <a:pt x="91029" y="224603"/>
                    <a:pt x="40591" y="192657"/>
                    <a:pt x="29186" y="141843"/>
                  </a:cubicBezTo>
                  <a:cubicBezTo>
                    <a:pt x="17780" y="91029"/>
                    <a:pt x="49727" y="40591"/>
                    <a:pt x="100541" y="29186"/>
                  </a:cubicBezTo>
                  <a:cubicBezTo>
                    <a:pt x="151354" y="17780"/>
                    <a:pt x="201793" y="49727"/>
                    <a:pt x="213198" y="100541"/>
                  </a:cubicBezTo>
                  <a:close/>
                </a:path>
              </a:pathLst>
            </a:custGeom>
            <a:solidFill>
              <a:srgbClr val="E45635"/>
            </a:solidFill>
            <a:ln w="952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0F0E9C49-1D92-4FB7-ABEF-210BA908D0B6}"/>
                </a:ext>
              </a:extLst>
            </p:cNvPr>
            <p:cNvSpPr/>
            <p:nvPr/>
          </p:nvSpPr>
          <p:spPr>
            <a:xfrm>
              <a:off x="4884122" y="5119762"/>
              <a:ext cx="200025" cy="304800"/>
            </a:xfrm>
            <a:custGeom>
              <a:avLst/>
              <a:gdLst>
                <a:gd name="connsiteX0" fmla="*/ 185867 w 200025"/>
                <a:gd name="connsiteY0" fmla="*/ 110014 h 304800"/>
                <a:gd name="connsiteX1" fmla="*/ 128717 w 200025"/>
                <a:gd name="connsiteY1" fmla="*/ 110014 h 304800"/>
                <a:gd name="connsiteX2" fmla="*/ 160149 w 200025"/>
                <a:gd name="connsiteY2" fmla="*/ 29051 h 304800"/>
                <a:gd name="connsiteX3" fmla="*/ 144909 w 200025"/>
                <a:gd name="connsiteY3" fmla="*/ 7144 h 304800"/>
                <a:gd name="connsiteX4" fmla="*/ 68709 w 200025"/>
                <a:gd name="connsiteY4" fmla="*/ 7144 h 304800"/>
                <a:gd name="connsiteX5" fmla="*/ 53469 w 200025"/>
                <a:gd name="connsiteY5" fmla="*/ 18574 h 304800"/>
                <a:gd name="connsiteX6" fmla="*/ 7749 w 200025"/>
                <a:gd name="connsiteY6" fmla="*/ 164306 h 304800"/>
                <a:gd name="connsiteX7" fmla="*/ 22989 w 200025"/>
                <a:gd name="connsiteY7" fmla="*/ 185261 h 304800"/>
                <a:gd name="connsiteX8" fmla="*/ 77282 w 200025"/>
                <a:gd name="connsiteY8" fmla="*/ 185261 h 304800"/>
                <a:gd name="connsiteX9" fmla="*/ 71567 w 200025"/>
                <a:gd name="connsiteY9" fmla="*/ 286226 h 304800"/>
                <a:gd name="connsiteX10" fmla="*/ 99189 w 200025"/>
                <a:gd name="connsiteY10" fmla="*/ 294799 h 304800"/>
                <a:gd name="connsiteX11" fmla="*/ 198249 w 200025"/>
                <a:gd name="connsiteY11" fmla="*/ 131921 h 304800"/>
                <a:gd name="connsiteX12" fmla="*/ 185867 w 200025"/>
                <a:gd name="connsiteY12" fmla="*/ 11001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025" h="304800">
                  <a:moveTo>
                    <a:pt x="185867" y="110014"/>
                  </a:moveTo>
                  <a:lnTo>
                    <a:pt x="128717" y="110014"/>
                  </a:lnTo>
                  <a:lnTo>
                    <a:pt x="160149" y="29051"/>
                  </a:lnTo>
                  <a:cubicBezTo>
                    <a:pt x="163959" y="18574"/>
                    <a:pt x="156339" y="7144"/>
                    <a:pt x="144909" y="7144"/>
                  </a:cubicBezTo>
                  <a:lnTo>
                    <a:pt x="68709" y="7144"/>
                  </a:lnTo>
                  <a:cubicBezTo>
                    <a:pt x="62042" y="7144"/>
                    <a:pt x="55374" y="11906"/>
                    <a:pt x="53469" y="18574"/>
                  </a:cubicBezTo>
                  <a:lnTo>
                    <a:pt x="7749" y="164306"/>
                  </a:lnTo>
                  <a:cubicBezTo>
                    <a:pt x="4892" y="174784"/>
                    <a:pt x="12512" y="185261"/>
                    <a:pt x="22989" y="185261"/>
                  </a:cubicBezTo>
                  <a:lnTo>
                    <a:pt x="77282" y="185261"/>
                  </a:lnTo>
                  <a:lnTo>
                    <a:pt x="71567" y="286226"/>
                  </a:lnTo>
                  <a:cubicBezTo>
                    <a:pt x="70614" y="301466"/>
                    <a:pt x="90617" y="308134"/>
                    <a:pt x="99189" y="294799"/>
                  </a:cubicBezTo>
                  <a:lnTo>
                    <a:pt x="198249" y="131921"/>
                  </a:lnTo>
                  <a:cubicBezTo>
                    <a:pt x="203964" y="122396"/>
                    <a:pt x="197297" y="110014"/>
                    <a:pt x="185867" y="110014"/>
                  </a:cubicBezTo>
                  <a:close/>
                </a:path>
              </a:pathLst>
            </a:custGeom>
            <a:solidFill>
              <a:srgbClr val="E45635"/>
            </a:solidFill>
            <a:ln w="9525" cap="flat">
              <a:noFill/>
              <a:prstDash val="solid"/>
              <a:miter/>
            </a:ln>
          </p:spPr>
          <p:txBody>
            <a:bodyPr rtlCol="0" anchor="ctr"/>
            <a:lstStyle/>
            <a:p>
              <a:endParaRPr lang="en-US" dirty="0"/>
            </a:p>
          </p:txBody>
        </p:sp>
      </p:grpSp>
      <p:sp>
        <p:nvSpPr>
          <p:cNvPr id="68" name="Oval 67">
            <a:extLst>
              <a:ext uri="{FF2B5EF4-FFF2-40B4-BE49-F238E27FC236}">
                <a16:creationId xmlns:a16="http://schemas.microsoft.com/office/drawing/2014/main" id="{CE922745-6841-4348-AE32-B564061793CF}"/>
              </a:ext>
            </a:extLst>
          </p:cNvPr>
          <p:cNvSpPr/>
          <p:nvPr/>
        </p:nvSpPr>
        <p:spPr bwMode="auto">
          <a:xfrm>
            <a:off x="439672" y="840190"/>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sp>
        <p:nvSpPr>
          <p:cNvPr id="73" name="Title 1">
            <a:extLst>
              <a:ext uri="{FF2B5EF4-FFF2-40B4-BE49-F238E27FC236}">
                <a16:creationId xmlns:a16="http://schemas.microsoft.com/office/drawing/2014/main" id="{1AEAAC68-FBF6-4BEC-AF44-552EF8B2D122}"/>
              </a:ext>
            </a:extLst>
          </p:cNvPr>
          <p:cNvSpPr txBox="1">
            <a:spLocks/>
          </p:cNvSpPr>
          <p:nvPr/>
        </p:nvSpPr>
        <p:spPr bwMode="auto">
          <a:xfrm>
            <a:off x="5665229" y="6081467"/>
            <a:ext cx="3773444"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da-DK" sz="1800" kern="0" dirty="0">
              <a:solidFill>
                <a:srgbClr val="656D7A"/>
              </a:solidFill>
              <a:latin typeface="+mj-lt"/>
            </a:endParaRPr>
          </a:p>
        </p:txBody>
      </p:sp>
      <p:pic>
        <p:nvPicPr>
          <p:cNvPr id="64" name="Picture 63">
            <a:hlinkClick r:id="rId3" action="ppaction://hlinksldjump"/>
            <a:extLst>
              <a:ext uri="{FF2B5EF4-FFF2-40B4-BE49-F238E27FC236}">
                <a16:creationId xmlns:a16="http://schemas.microsoft.com/office/drawing/2014/main" id="{235B78C9-877F-4328-8A1F-2E1775E46BD0}"/>
              </a:ext>
            </a:extLst>
          </p:cNvPr>
          <p:cNvPicPr>
            <a:picLocks noChangeAspect="1"/>
          </p:cNvPicPr>
          <p:nvPr/>
        </p:nvPicPr>
        <p:blipFill>
          <a:blip r:embed="rId4"/>
          <a:stretch>
            <a:fillRect/>
          </a:stretch>
        </p:blipFill>
        <p:spPr>
          <a:xfrm>
            <a:off x="10848528" y="5805264"/>
            <a:ext cx="1224135" cy="1224136"/>
          </a:xfrm>
          <a:prstGeom prst="rect">
            <a:avLst/>
          </a:prstGeom>
          <a:noFill/>
          <a:ln>
            <a:noFill/>
          </a:ln>
        </p:spPr>
      </p:pic>
      <p:pic>
        <p:nvPicPr>
          <p:cNvPr id="65" name="Picture 64">
            <a:hlinkClick r:id="" action="ppaction://noaction"/>
            <a:extLst>
              <a:ext uri="{FF2B5EF4-FFF2-40B4-BE49-F238E27FC236}">
                <a16:creationId xmlns:a16="http://schemas.microsoft.com/office/drawing/2014/main" id="{20AB80A7-E58A-4E91-AE34-72DED20D3325}"/>
              </a:ext>
            </a:extLst>
          </p:cNvPr>
          <p:cNvPicPr>
            <a:picLocks noChangeAspect="1"/>
          </p:cNvPicPr>
          <p:nvPr/>
        </p:nvPicPr>
        <p:blipFill>
          <a:blip r:embed="rId4"/>
          <a:stretch>
            <a:fillRect/>
          </a:stretch>
        </p:blipFill>
        <p:spPr>
          <a:xfrm>
            <a:off x="11064552" y="0"/>
            <a:ext cx="1080120" cy="764704"/>
          </a:xfrm>
          <a:prstGeom prst="rect">
            <a:avLst/>
          </a:prstGeom>
          <a:noFill/>
          <a:ln>
            <a:noFill/>
          </a:ln>
        </p:spPr>
      </p:pic>
      <p:grpSp>
        <p:nvGrpSpPr>
          <p:cNvPr id="66" name="Group 65">
            <a:extLst>
              <a:ext uri="{FF2B5EF4-FFF2-40B4-BE49-F238E27FC236}">
                <a16:creationId xmlns:a16="http://schemas.microsoft.com/office/drawing/2014/main" id="{97EA17FB-8BC3-4522-B54E-F4DAE6306F65}"/>
              </a:ext>
            </a:extLst>
          </p:cNvPr>
          <p:cNvGrpSpPr/>
          <p:nvPr/>
        </p:nvGrpSpPr>
        <p:grpSpPr>
          <a:xfrm>
            <a:off x="584987" y="2019291"/>
            <a:ext cx="758485" cy="498326"/>
            <a:chOff x="5792388" y="6683824"/>
            <a:chExt cx="1118235" cy="770676"/>
          </a:xfrm>
          <a:solidFill>
            <a:srgbClr val="656D7A"/>
          </a:solidFill>
        </p:grpSpPr>
        <p:sp>
          <p:nvSpPr>
            <p:cNvPr id="67" name="Freeform: Shape 66">
              <a:extLst>
                <a:ext uri="{FF2B5EF4-FFF2-40B4-BE49-F238E27FC236}">
                  <a16:creationId xmlns:a16="http://schemas.microsoft.com/office/drawing/2014/main" id="{F72EE622-AB9C-4AE3-A37E-12A1D289031E}"/>
                </a:ext>
              </a:extLst>
            </p:cNvPr>
            <p:cNvSpPr/>
            <p:nvPr/>
          </p:nvSpPr>
          <p:spPr>
            <a:xfrm>
              <a:off x="6617996" y="6730746"/>
              <a:ext cx="163202" cy="163202"/>
            </a:xfrm>
            <a:custGeom>
              <a:avLst/>
              <a:gdLst>
                <a:gd name="connsiteX0" fmla="*/ 97910 w 163201"/>
                <a:gd name="connsiteY0" fmla="*/ 16280 h 163201"/>
                <a:gd name="connsiteX1" fmla="*/ 148702 w 163201"/>
                <a:gd name="connsiteY1" fmla="*/ 97910 h 163201"/>
                <a:gd name="connsiteX2" fmla="*/ 67072 w 163201"/>
                <a:gd name="connsiteY2" fmla="*/ 148702 h 163201"/>
                <a:gd name="connsiteX3" fmla="*/ 16280 w 163201"/>
                <a:gd name="connsiteY3" fmla="*/ 67072 h 163201"/>
                <a:gd name="connsiteX4" fmla="*/ 97910 w 163201"/>
                <a:gd name="connsiteY4" fmla="*/ 16280 h 163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01" h="163201">
                  <a:moveTo>
                    <a:pt x="97910" y="16280"/>
                  </a:moveTo>
                  <a:cubicBezTo>
                    <a:pt x="134478" y="24796"/>
                    <a:pt x="157218" y="61343"/>
                    <a:pt x="148702" y="97910"/>
                  </a:cubicBezTo>
                  <a:cubicBezTo>
                    <a:pt x="140186" y="134478"/>
                    <a:pt x="103639" y="157218"/>
                    <a:pt x="67072" y="148702"/>
                  </a:cubicBezTo>
                  <a:cubicBezTo>
                    <a:pt x="30504" y="140187"/>
                    <a:pt x="7764" y="103639"/>
                    <a:pt x="16280" y="67072"/>
                  </a:cubicBezTo>
                  <a:cubicBezTo>
                    <a:pt x="24795" y="30504"/>
                    <a:pt x="61343" y="7764"/>
                    <a:pt x="97910" y="16280"/>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72" name="Freeform: Shape 71">
              <a:extLst>
                <a:ext uri="{FF2B5EF4-FFF2-40B4-BE49-F238E27FC236}">
                  <a16:creationId xmlns:a16="http://schemas.microsoft.com/office/drawing/2014/main" id="{B2835F20-9E35-436B-830A-3E16124F1CCA}"/>
                </a:ext>
              </a:extLst>
            </p:cNvPr>
            <p:cNvSpPr/>
            <p:nvPr/>
          </p:nvSpPr>
          <p:spPr>
            <a:xfrm>
              <a:off x="5792388" y="6683824"/>
              <a:ext cx="1118235" cy="770676"/>
            </a:xfrm>
            <a:custGeom>
              <a:avLst/>
              <a:gdLst>
                <a:gd name="connsiteX0" fmla="*/ 1101607 w 1118235"/>
                <a:gd name="connsiteY0" fmla="*/ 198055 h 770676"/>
                <a:gd name="connsiteX1" fmla="*/ 1071823 w 1118235"/>
                <a:gd name="connsiteY1" fmla="*/ 214847 h 770676"/>
                <a:gd name="connsiteX2" fmla="*/ 1053006 w 1118235"/>
                <a:gd name="connsiteY2" fmla="*/ 254590 h 770676"/>
                <a:gd name="connsiteX3" fmla="*/ 1040845 w 1118235"/>
                <a:gd name="connsiteY3" fmla="*/ 260688 h 770676"/>
                <a:gd name="connsiteX4" fmla="*/ 1026583 w 1118235"/>
                <a:gd name="connsiteY4" fmla="*/ 256539 h 770676"/>
                <a:gd name="connsiteX5" fmla="*/ 1001921 w 1118235"/>
                <a:gd name="connsiteY5" fmla="*/ 237991 h 770676"/>
                <a:gd name="connsiteX6" fmla="*/ 993981 w 1118235"/>
                <a:gd name="connsiteY6" fmla="*/ 229647 h 770676"/>
                <a:gd name="connsiteX7" fmla="*/ 991938 w 1118235"/>
                <a:gd name="connsiteY7" fmla="*/ 227262 h 770676"/>
                <a:gd name="connsiteX8" fmla="*/ 991491 w 1118235"/>
                <a:gd name="connsiteY8" fmla="*/ 226712 h 770676"/>
                <a:gd name="connsiteX9" fmla="*/ 991431 w 1118235"/>
                <a:gd name="connsiteY9" fmla="*/ 226643 h 770676"/>
                <a:gd name="connsiteX10" fmla="*/ 968827 w 1118235"/>
                <a:gd name="connsiteY10" fmla="*/ 217733 h 770676"/>
                <a:gd name="connsiteX11" fmla="*/ 966470 w 1118235"/>
                <a:gd name="connsiteY11" fmla="*/ 217615 h 770676"/>
                <a:gd name="connsiteX12" fmla="*/ 856692 w 1118235"/>
                <a:gd name="connsiteY12" fmla="*/ 217615 h 770676"/>
                <a:gd name="connsiteX13" fmla="*/ 754894 w 1118235"/>
                <a:gd name="connsiteY13" fmla="*/ 71311 h 770676"/>
                <a:gd name="connsiteX14" fmla="*/ 758744 w 1118235"/>
                <a:gd name="connsiteY14" fmla="*/ 58596 h 770676"/>
                <a:gd name="connsiteX15" fmla="*/ 741962 w 1118235"/>
                <a:gd name="connsiteY15" fmla="*/ 28809 h 770676"/>
                <a:gd name="connsiteX16" fmla="*/ 726043 w 1118235"/>
                <a:gd name="connsiteY16" fmla="*/ 29848 h 770676"/>
                <a:gd name="connsiteX17" fmla="*/ 712996 w 1118235"/>
                <a:gd name="connsiteY17" fmla="*/ 11095 h 770676"/>
                <a:gd name="connsiteX18" fmla="*/ 679343 w 1118235"/>
                <a:gd name="connsiteY18" fmla="*/ 5051 h 770676"/>
                <a:gd name="connsiteX19" fmla="*/ 673299 w 1118235"/>
                <a:gd name="connsiteY19" fmla="*/ 38713 h 770676"/>
                <a:gd name="connsiteX20" fmla="*/ 700732 w 1118235"/>
                <a:gd name="connsiteY20" fmla="*/ 78138 h 770676"/>
                <a:gd name="connsiteX21" fmla="*/ 629549 w 1118235"/>
                <a:gd name="connsiteY21" fmla="*/ 177918 h 770676"/>
                <a:gd name="connsiteX22" fmla="*/ 588972 w 1118235"/>
                <a:gd name="connsiteY22" fmla="*/ 210196 h 770676"/>
                <a:gd name="connsiteX23" fmla="*/ 577191 w 1118235"/>
                <a:gd name="connsiteY23" fmla="*/ 217621 h 770676"/>
                <a:gd name="connsiteX24" fmla="*/ 461067 w 1118235"/>
                <a:gd name="connsiteY24" fmla="*/ 217621 h 770676"/>
                <a:gd name="connsiteX25" fmla="*/ 454043 w 1118235"/>
                <a:gd name="connsiteY25" fmla="*/ 218700 h 770676"/>
                <a:gd name="connsiteX26" fmla="*/ 436792 w 1118235"/>
                <a:gd name="connsiteY26" fmla="*/ 228208 h 770676"/>
                <a:gd name="connsiteX27" fmla="*/ 341615 w 1118235"/>
                <a:gd name="connsiteY27" fmla="*/ 354490 h 770676"/>
                <a:gd name="connsiteX28" fmla="*/ 288865 w 1118235"/>
                <a:gd name="connsiteY28" fmla="*/ 269205 h 770676"/>
                <a:gd name="connsiteX29" fmla="*/ 222931 w 1118235"/>
                <a:gd name="connsiteY29" fmla="*/ 220181 h 770676"/>
                <a:gd name="connsiteX30" fmla="*/ 213157 w 1118235"/>
                <a:gd name="connsiteY30" fmla="*/ 218356 h 770676"/>
                <a:gd name="connsiteX31" fmla="*/ 213048 w 1118235"/>
                <a:gd name="connsiteY31" fmla="*/ 218510 h 770676"/>
                <a:gd name="connsiteX32" fmla="*/ 189680 w 1118235"/>
                <a:gd name="connsiteY32" fmla="*/ 239771 h 770676"/>
                <a:gd name="connsiteX33" fmla="*/ 169670 w 1118235"/>
                <a:gd name="connsiteY33" fmla="*/ 247614 h 770676"/>
                <a:gd name="connsiteX34" fmla="*/ 152833 w 1118235"/>
                <a:gd name="connsiteY34" fmla="*/ 249554 h 770676"/>
                <a:gd name="connsiteX35" fmla="*/ 117476 w 1118235"/>
                <a:gd name="connsiteY35" fmla="*/ 240609 h 770676"/>
                <a:gd name="connsiteX36" fmla="*/ 92729 w 1118235"/>
                <a:gd name="connsiteY36" fmla="*/ 218673 h 770676"/>
                <a:gd name="connsiteX37" fmla="*/ 92621 w 1118235"/>
                <a:gd name="connsiteY37" fmla="*/ 218516 h 770676"/>
                <a:gd name="connsiteX38" fmla="*/ 91460 w 1118235"/>
                <a:gd name="connsiteY38" fmla="*/ 218643 h 770676"/>
                <a:gd name="connsiteX39" fmla="*/ 91140 w 1118235"/>
                <a:gd name="connsiteY39" fmla="*/ 218634 h 770676"/>
                <a:gd name="connsiteX40" fmla="*/ 64081 w 1118235"/>
                <a:gd name="connsiteY40" fmla="*/ 225990 h 770676"/>
                <a:gd name="connsiteX41" fmla="*/ 19984 w 1118235"/>
                <a:gd name="connsiteY41" fmla="*/ 285256 h 770676"/>
                <a:gd name="connsiteX42" fmla="*/ 717 w 1118235"/>
                <a:gd name="connsiteY42" fmla="*/ 432670 h 770676"/>
                <a:gd name="connsiteX43" fmla="*/ 1394 w 1118235"/>
                <a:gd name="connsiteY43" fmla="*/ 469300 h 770676"/>
                <a:gd name="connsiteX44" fmla="*/ 25557 w 1118235"/>
                <a:gd name="connsiteY44" fmla="*/ 492617 h 770676"/>
                <a:gd name="connsiteX45" fmla="*/ 26424 w 1118235"/>
                <a:gd name="connsiteY45" fmla="*/ 492601 h 770676"/>
                <a:gd name="connsiteX46" fmla="*/ 49720 w 1118235"/>
                <a:gd name="connsiteY46" fmla="*/ 467571 h 770676"/>
                <a:gd name="connsiteX47" fmla="*/ 49076 w 1118235"/>
                <a:gd name="connsiteY47" fmla="*/ 432670 h 770676"/>
                <a:gd name="connsiteX48" fmla="*/ 71153 w 1118235"/>
                <a:gd name="connsiteY48" fmla="*/ 288297 h 770676"/>
                <a:gd name="connsiteX49" fmla="*/ 71153 w 1118235"/>
                <a:gd name="connsiteY49" fmla="*/ 448477 h 770676"/>
                <a:gd name="connsiteX50" fmla="*/ 72577 w 1118235"/>
                <a:gd name="connsiteY50" fmla="*/ 456440 h 770676"/>
                <a:gd name="connsiteX51" fmla="*/ 22006 w 1118235"/>
                <a:gd name="connsiteY51" fmla="*/ 726470 h 770676"/>
                <a:gd name="connsiteX52" fmla="*/ 51201 w 1118235"/>
                <a:gd name="connsiteY52" fmla="*/ 770510 h 770676"/>
                <a:gd name="connsiteX53" fmla="*/ 95247 w 1118235"/>
                <a:gd name="connsiteY53" fmla="*/ 741315 h 770676"/>
                <a:gd name="connsiteX54" fmla="*/ 145713 w 1118235"/>
                <a:gd name="connsiteY54" fmla="*/ 471833 h 770676"/>
                <a:gd name="connsiteX55" fmla="*/ 159896 w 1118235"/>
                <a:gd name="connsiteY55" fmla="*/ 471833 h 770676"/>
                <a:gd name="connsiteX56" fmla="*/ 159896 w 1118235"/>
                <a:gd name="connsiteY56" fmla="*/ 734032 h 770676"/>
                <a:gd name="connsiteX57" fmla="*/ 197260 w 1118235"/>
                <a:gd name="connsiteY57" fmla="*/ 771396 h 770676"/>
                <a:gd name="connsiteX58" fmla="*/ 234624 w 1118235"/>
                <a:gd name="connsiteY58" fmla="*/ 734032 h 770676"/>
                <a:gd name="connsiteX59" fmla="*/ 234624 w 1118235"/>
                <a:gd name="connsiteY59" fmla="*/ 448477 h 770676"/>
                <a:gd name="connsiteX60" fmla="*/ 234624 w 1118235"/>
                <a:gd name="connsiteY60" fmla="*/ 391238 h 770676"/>
                <a:gd name="connsiteX61" fmla="*/ 234624 w 1118235"/>
                <a:gd name="connsiteY61" fmla="*/ 284504 h 770676"/>
                <a:gd name="connsiteX62" fmla="*/ 255989 w 1118235"/>
                <a:gd name="connsiteY62" fmla="*/ 304901 h 770676"/>
                <a:gd name="connsiteX63" fmla="*/ 305941 w 1118235"/>
                <a:gd name="connsiteY63" fmla="*/ 401822 h 770676"/>
                <a:gd name="connsiteX64" fmla="*/ 300319 w 1118235"/>
                <a:gd name="connsiteY64" fmla="*/ 409281 h 770676"/>
                <a:gd name="connsiteX65" fmla="*/ 305070 w 1118235"/>
                <a:gd name="connsiteY65" fmla="*/ 443139 h 770676"/>
                <a:gd name="connsiteX66" fmla="*/ 313288 w 1118235"/>
                <a:gd name="connsiteY66" fmla="*/ 447107 h 770676"/>
                <a:gd name="connsiteX67" fmla="*/ 313650 w 1118235"/>
                <a:gd name="connsiteY67" fmla="*/ 450837 h 770676"/>
                <a:gd name="connsiteX68" fmla="*/ 337732 w 1118235"/>
                <a:gd name="connsiteY68" fmla="*/ 473199 h 770676"/>
                <a:gd name="connsiteX69" fmla="*/ 339578 w 1118235"/>
                <a:gd name="connsiteY69" fmla="*/ 473132 h 770676"/>
                <a:gd name="connsiteX70" fmla="*/ 361867 w 1118235"/>
                <a:gd name="connsiteY70" fmla="*/ 447204 h 770676"/>
                <a:gd name="connsiteX71" fmla="*/ 357709 w 1118235"/>
                <a:gd name="connsiteY71" fmla="*/ 413473 h 770676"/>
                <a:gd name="connsiteX72" fmla="*/ 437711 w 1118235"/>
                <a:gd name="connsiteY72" fmla="*/ 307328 h 770676"/>
                <a:gd name="connsiteX73" fmla="*/ 437711 w 1118235"/>
                <a:gd name="connsiteY73" fmla="*/ 447676 h 770676"/>
                <a:gd name="connsiteX74" fmla="*/ 438503 w 1118235"/>
                <a:gd name="connsiteY74" fmla="*/ 453614 h 770676"/>
                <a:gd name="connsiteX75" fmla="*/ 411290 w 1118235"/>
                <a:gd name="connsiteY75" fmla="*/ 730375 h 770676"/>
                <a:gd name="connsiteX76" fmla="*/ 444822 w 1118235"/>
                <a:gd name="connsiteY76" fmla="*/ 771218 h 770676"/>
                <a:gd name="connsiteX77" fmla="*/ 485668 w 1118235"/>
                <a:gd name="connsiteY77" fmla="*/ 737689 h 770676"/>
                <a:gd name="connsiteX78" fmla="*/ 511883 w 1118235"/>
                <a:gd name="connsiteY78" fmla="*/ 471035 h 770676"/>
                <a:gd name="connsiteX79" fmla="*/ 527931 w 1118235"/>
                <a:gd name="connsiteY79" fmla="*/ 471035 h 770676"/>
                <a:gd name="connsiteX80" fmla="*/ 554149 w 1118235"/>
                <a:gd name="connsiteY80" fmla="*/ 737689 h 770676"/>
                <a:gd name="connsiteX81" fmla="*/ 594995 w 1118235"/>
                <a:gd name="connsiteY81" fmla="*/ 771218 h 770676"/>
                <a:gd name="connsiteX82" fmla="*/ 628524 w 1118235"/>
                <a:gd name="connsiteY82" fmla="*/ 730375 h 770676"/>
                <a:gd name="connsiteX83" fmla="*/ 601010 w 1118235"/>
                <a:gd name="connsiteY83" fmla="*/ 450495 h 770676"/>
                <a:gd name="connsiteX84" fmla="*/ 601194 w 1118235"/>
                <a:gd name="connsiteY84" fmla="*/ 447676 h 770676"/>
                <a:gd name="connsiteX85" fmla="*/ 601194 w 1118235"/>
                <a:gd name="connsiteY85" fmla="*/ 259594 h 770676"/>
                <a:gd name="connsiteX86" fmla="*/ 662534 w 1118235"/>
                <a:gd name="connsiteY86" fmla="*/ 213275 h 770676"/>
                <a:gd name="connsiteX87" fmla="*/ 732375 w 1118235"/>
                <a:gd name="connsiteY87" fmla="*/ 123614 h 770676"/>
                <a:gd name="connsiteX88" fmla="*/ 824889 w 1118235"/>
                <a:gd name="connsiteY88" fmla="*/ 256569 h 770676"/>
                <a:gd name="connsiteX89" fmla="*/ 826343 w 1118235"/>
                <a:gd name="connsiteY89" fmla="*/ 258404 h 770676"/>
                <a:gd name="connsiteX90" fmla="*/ 826343 w 1118235"/>
                <a:gd name="connsiteY90" fmla="*/ 447670 h 770676"/>
                <a:gd name="connsiteX91" fmla="*/ 827135 w 1118235"/>
                <a:gd name="connsiteY91" fmla="*/ 453608 h 770676"/>
                <a:gd name="connsiteX92" fmla="*/ 799922 w 1118235"/>
                <a:gd name="connsiteY92" fmla="*/ 730369 h 770676"/>
                <a:gd name="connsiteX93" fmla="*/ 833454 w 1118235"/>
                <a:gd name="connsiteY93" fmla="*/ 771211 h 770676"/>
                <a:gd name="connsiteX94" fmla="*/ 874300 w 1118235"/>
                <a:gd name="connsiteY94" fmla="*/ 737682 h 770676"/>
                <a:gd name="connsiteX95" fmla="*/ 900515 w 1118235"/>
                <a:gd name="connsiteY95" fmla="*/ 471029 h 770676"/>
                <a:gd name="connsiteX96" fmla="*/ 916563 w 1118235"/>
                <a:gd name="connsiteY96" fmla="*/ 471029 h 770676"/>
                <a:gd name="connsiteX97" fmla="*/ 942781 w 1118235"/>
                <a:gd name="connsiteY97" fmla="*/ 737682 h 770676"/>
                <a:gd name="connsiteX98" fmla="*/ 983627 w 1118235"/>
                <a:gd name="connsiteY98" fmla="*/ 771211 h 770676"/>
                <a:gd name="connsiteX99" fmla="*/ 1017156 w 1118235"/>
                <a:gd name="connsiteY99" fmla="*/ 730369 h 770676"/>
                <a:gd name="connsiteX100" fmla="*/ 989641 w 1118235"/>
                <a:gd name="connsiteY100" fmla="*/ 450489 h 770676"/>
                <a:gd name="connsiteX101" fmla="*/ 989826 w 1118235"/>
                <a:gd name="connsiteY101" fmla="*/ 447670 h 770676"/>
                <a:gd name="connsiteX102" fmla="*/ 989826 w 1118235"/>
                <a:gd name="connsiteY102" fmla="*/ 290678 h 770676"/>
                <a:gd name="connsiteX103" fmla="*/ 1004771 w 1118235"/>
                <a:gd name="connsiteY103" fmla="*/ 299685 h 770676"/>
                <a:gd name="connsiteX104" fmla="*/ 1040842 w 1118235"/>
                <a:gd name="connsiteY104" fmla="*/ 309048 h 770676"/>
                <a:gd name="connsiteX105" fmla="*/ 1041712 w 1118235"/>
                <a:gd name="connsiteY105" fmla="*/ 309054 h 770676"/>
                <a:gd name="connsiteX106" fmla="*/ 1088079 w 1118235"/>
                <a:gd name="connsiteY106" fmla="*/ 287877 h 770676"/>
                <a:gd name="connsiteX107" fmla="*/ 1118396 w 1118235"/>
                <a:gd name="connsiteY107" fmla="*/ 227840 h 770676"/>
                <a:gd name="connsiteX108" fmla="*/ 1101607 w 1118235"/>
                <a:gd name="connsiteY108" fmla="*/ 198055 h 77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118235" h="770676">
                  <a:moveTo>
                    <a:pt x="1101607" y="198055"/>
                  </a:moveTo>
                  <a:cubicBezTo>
                    <a:pt x="1088747" y="194465"/>
                    <a:pt x="1075413" y="201981"/>
                    <a:pt x="1071823" y="214847"/>
                  </a:cubicBezTo>
                  <a:cubicBezTo>
                    <a:pt x="1065784" y="236668"/>
                    <a:pt x="1058446" y="248980"/>
                    <a:pt x="1053006" y="254590"/>
                  </a:cubicBezTo>
                  <a:cubicBezTo>
                    <a:pt x="1047364" y="260129"/>
                    <a:pt x="1044931" y="260416"/>
                    <a:pt x="1040845" y="260688"/>
                  </a:cubicBezTo>
                  <a:cubicBezTo>
                    <a:pt x="1037405" y="260734"/>
                    <a:pt x="1032316" y="259458"/>
                    <a:pt x="1026583" y="256539"/>
                  </a:cubicBezTo>
                  <a:cubicBezTo>
                    <a:pt x="1017987" y="252253"/>
                    <a:pt x="1008600" y="244568"/>
                    <a:pt x="1001921" y="237991"/>
                  </a:cubicBezTo>
                  <a:cubicBezTo>
                    <a:pt x="998554" y="234712"/>
                    <a:pt x="995813" y="231735"/>
                    <a:pt x="993981" y="229647"/>
                  </a:cubicBezTo>
                  <a:cubicBezTo>
                    <a:pt x="993066" y="228607"/>
                    <a:pt x="992374" y="227788"/>
                    <a:pt x="991938" y="227262"/>
                  </a:cubicBezTo>
                  <a:cubicBezTo>
                    <a:pt x="991721" y="226999"/>
                    <a:pt x="991573" y="226818"/>
                    <a:pt x="991491" y="226712"/>
                  </a:cubicBezTo>
                  <a:cubicBezTo>
                    <a:pt x="991464" y="226679"/>
                    <a:pt x="991446" y="226658"/>
                    <a:pt x="991431" y="226643"/>
                  </a:cubicBezTo>
                  <a:cubicBezTo>
                    <a:pt x="985858" y="219580"/>
                    <a:pt x="977135" y="216482"/>
                    <a:pt x="968827" y="217733"/>
                  </a:cubicBezTo>
                  <a:cubicBezTo>
                    <a:pt x="968051" y="217658"/>
                    <a:pt x="967265" y="217615"/>
                    <a:pt x="966470" y="217615"/>
                  </a:cubicBezTo>
                  <a:lnTo>
                    <a:pt x="856692" y="217615"/>
                  </a:lnTo>
                  <a:lnTo>
                    <a:pt x="754894" y="71311"/>
                  </a:lnTo>
                  <a:cubicBezTo>
                    <a:pt x="756251" y="67143"/>
                    <a:pt x="757541" y="62909"/>
                    <a:pt x="758744" y="58596"/>
                  </a:cubicBezTo>
                  <a:cubicBezTo>
                    <a:pt x="762338" y="45736"/>
                    <a:pt x="754818" y="32399"/>
                    <a:pt x="741962" y="28809"/>
                  </a:cubicBezTo>
                  <a:cubicBezTo>
                    <a:pt x="736476" y="27279"/>
                    <a:pt x="730909" y="27784"/>
                    <a:pt x="726043" y="29848"/>
                  </a:cubicBezTo>
                  <a:lnTo>
                    <a:pt x="712996" y="11095"/>
                  </a:lnTo>
                  <a:cubicBezTo>
                    <a:pt x="705368" y="127"/>
                    <a:pt x="690302" y="-2578"/>
                    <a:pt x="679343" y="5051"/>
                  </a:cubicBezTo>
                  <a:cubicBezTo>
                    <a:pt x="668379" y="12679"/>
                    <a:pt x="665680" y="27751"/>
                    <a:pt x="673299" y="38713"/>
                  </a:cubicBezTo>
                  <a:lnTo>
                    <a:pt x="700732" y="78138"/>
                  </a:lnTo>
                  <a:cubicBezTo>
                    <a:pt x="682323" y="121308"/>
                    <a:pt x="654724" y="154432"/>
                    <a:pt x="629549" y="177918"/>
                  </a:cubicBezTo>
                  <a:cubicBezTo>
                    <a:pt x="613993" y="192434"/>
                    <a:pt x="599459" y="203178"/>
                    <a:pt x="588972" y="210196"/>
                  </a:cubicBezTo>
                  <a:cubicBezTo>
                    <a:pt x="584015" y="213511"/>
                    <a:pt x="580017" y="215959"/>
                    <a:pt x="577191" y="217621"/>
                  </a:cubicBezTo>
                  <a:lnTo>
                    <a:pt x="461067" y="217621"/>
                  </a:lnTo>
                  <a:cubicBezTo>
                    <a:pt x="458619" y="217621"/>
                    <a:pt x="456262" y="218002"/>
                    <a:pt x="454043" y="218700"/>
                  </a:cubicBezTo>
                  <a:cubicBezTo>
                    <a:pt x="447440" y="219268"/>
                    <a:pt x="441096" y="222502"/>
                    <a:pt x="436792" y="228208"/>
                  </a:cubicBezTo>
                  <a:lnTo>
                    <a:pt x="341615" y="354490"/>
                  </a:lnTo>
                  <a:cubicBezTo>
                    <a:pt x="327426" y="317670"/>
                    <a:pt x="307971" y="289560"/>
                    <a:pt x="288865" y="269205"/>
                  </a:cubicBezTo>
                  <a:cubicBezTo>
                    <a:pt x="256104" y="234174"/>
                    <a:pt x="225089" y="221103"/>
                    <a:pt x="222931" y="220181"/>
                  </a:cubicBezTo>
                  <a:cubicBezTo>
                    <a:pt x="219731" y="218857"/>
                    <a:pt x="216412" y="218283"/>
                    <a:pt x="213157" y="218356"/>
                  </a:cubicBezTo>
                  <a:cubicBezTo>
                    <a:pt x="213121" y="218407"/>
                    <a:pt x="213088" y="218458"/>
                    <a:pt x="213048" y="218510"/>
                  </a:cubicBezTo>
                  <a:cubicBezTo>
                    <a:pt x="206789" y="227289"/>
                    <a:pt x="198871" y="234525"/>
                    <a:pt x="189680" y="239771"/>
                  </a:cubicBezTo>
                  <a:cubicBezTo>
                    <a:pt x="183506" y="243295"/>
                    <a:pt x="176790" y="245955"/>
                    <a:pt x="169670" y="247614"/>
                  </a:cubicBezTo>
                  <a:cubicBezTo>
                    <a:pt x="164130" y="248902"/>
                    <a:pt x="158466" y="249554"/>
                    <a:pt x="152833" y="249554"/>
                  </a:cubicBezTo>
                  <a:cubicBezTo>
                    <a:pt x="140091" y="249554"/>
                    <a:pt x="128029" y="246336"/>
                    <a:pt x="117476" y="240609"/>
                  </a:cubicBezTo>
                  <a:cubicBezTo>
                    <a:pt x="107690" y="235295"/>
                    <a:pt x="99239" y="227797"/>
                    <a:pt x="92729" y="218673"/>
                  </a:cubicBezTo>
                  <a:cubicBezTo>
                    <a:pt x="92693" y="218622"/>
                    <a:pt x="92657" y="218570"/>
                    <a:pt x="92621" y="218516"/>
                  </a:cubicBezTo>
                  <a:cubicBezTo>
                    <a:pt x="92231" y="218549"/>
                    <a:pt x="91847" y="218591"/>
                    <a:pt x="91460" y="218643"/>
                  </a:cubicBezTo>
                  <a:cubicBezTo>
                    <a:pt x="91348" y="218640"/>
                    <a:pt x="91255" y="218634"/>
                    <a:pt x="91140" y="218634"/>
                  </a:cubicBezTo>
                  <a:cubicBezTo>
                    <a:pt x="84868" y="218600"/>
                    <a:pt x="74868" y="220018"/>
                    <a:pt x="64081" y="225990"/>
                  </a:cubicBezTo>
                  <a:cubicBezTo>
                    <a:pt x="47716" y="234963"/>
                    <a:pt x="31405" y="253414"/>
                    <a:pt x="19984" y="285256"/>
                  </a:cubicBezTo>
                  <a:cubicBezTo>
                    <a:pt x="8445" y="317256"/>
                    <a:pt x="756" y="363346"/>
                    <a:pt x="717" y="432670"/>
                  </a:cubicBezTo>
                  <a:cubicBezTo>
                    <a:pt x="717" y="444221"/>
                    <a:pt x="937" y="456416"/>
                    <a:pt x="1394" y="469300"/>
                  </a:cubicBezTo>
                  <a:cubicBezTo>
                    <a:pt x="1859" y="482350"/>
                    <a:pt x="12597" y="492617"/>
                    <a:pt x="25557" y="492617"/>
                  </a:cubicBezTo>
                  <a:cubicBezTo>
                    <a:pt x="25847" y="492617"/>
                    <a:pt x="26134" y="492614"/>
                    <a:pt x="26424" y="492601"/>
                  </a:cubicBezTo>
                  <a:cubicBezTo>
                    <a:pt x="39770" y="492124"/>
                    <a:pt x="50200" y="480914"/>
                    <a:pt x="49720" y="467571"/>
                  </a:cubicBezTo>
                  <a:cubicBezTo>
                    <a:pt x="49275" y="455231"/>
                    <a:pt x="49070" y="443617"/>
                    <a:pt x="49076" y="432670"/>
                  </a:cubicBezTo>
                  <a:cubicBezTo>
                    <a:pt x="48952" y="352783"/>
                    <a:pt x="60400" y="309489"/>
                    <a:pt x="71153" y="288297"/>
                  </a:cubicBezTo>
                  <a:lnTo>
                    <a:pt x="71153" y="448477"/>
                  </a:lnTo>
                  <a:cubicBezTo>
                    <a:pt x="71153" y="451278"/>
                    <a:pt x="71670" y="453950"/>
                    <a:pt x="72577" y="456440"/>
                  </a:cubicBezTo>
                  <a:lnTo>
                    <a:pt x="22006" y="726470"/>
                  </a:lnTo>
                  <a:cubicBezTo>
                    <a:pt x="17904" y="746698"/>
                    <a:pt x="30979" y="766409"/>
                    <a:pt x="51201" y="770510"/>
                  </a:cubicBezTo>
                  <a:cubicBezTo>
                    <a:pt x="71425" y="774612"/>
                    <a:pt x="91146" y="761543"/>
                    <a:pt x="95247" y="741315"/>
                  </a:cubicBezTo>
                  <a:lnTo>
                    <a:pt x="145713" y="471833"/>
                  </a:lnTo>
                  <a:lnTo>
                    <a:pt x="159896" y="471833"/>
                  </a:lnTo>
                  <a:lnTo>
                    <a:pt x="159896" y="734032"/>
                  </a:lnTo>
                  <a:cubicBezTo>
                    <a:pt x="159896" y="754674"/>
                    <a:pt x="176624" y="771396"/>
                    <a:pt x="197260" y="771396"/>
                  </a:cubicBezTo>
                  <a:cubicBezTo>
                    <a:pt x="217896" y="771396"/>
                    <a:pt x="234624" y="754674"/>
                    <a:pt x="234624" y="734032"/>
                  </a:cubicBezTo>
                  <a:lnTo>
                    <a:pt x="234624" y="448477"/>
                  </a:lnTo>
                  <a:lnTo>
                    <a:pt x="234624" y="391238"/>
                  </a:lnTo>
                  <a:lnTo>
                    <a:pt x="234624" y="284504"/>
                  </a:lnTo>
                  <a:cubicBezTo>
                    <a:pt x="241337" y="289989"/>
                    <a:pt x="248632" y="296714"/>
                    <a:pt x="255989" y="304901"/>
                  </a:cubicBezTo>
                  <a:cubicBezTo>
                    <a:pt x="275153" y="326326"/>
                    <a:pt x="294930" y="357153"/>
                    <a:pt x="305941" y="401822"/>
                  </a:cubicBezTo>
                  <a:lnTo>
                    <a:pt x="300319" y="409281"/>
                  </a:lnTo>
                  <a:cubicBezTo>
                    <a:pt x="292283" y="419943"/>
                    <a:pt x="294408" y="435103"/>
                    <a:pt x="305070" y="443139"/>
                  </a:cubicBezTo>
                  <a:cubicBezTo>
                    <a:pt x="307603" y="445052"/>
                    <a:pt x="310404" y="446322"/>
                    <a:pt x="313288" y="447107"/>
                  </a:cubicBezTo>
                  <a:cubicBezTo>
                    <a:pt x="313399" y="448362"/>
                    <a:pt x="313554" y="449565"/>
                    <a:pt x="313650" y="450837"/>
                  </a:cubicBezTo>
                  <a:cubicBezTo>
                    <a:pt x="314602" y="463533"/>
                    <a:pt x="325201" y="473199"/>
                    <a:pt x="337732" y="473199"/>
                  </a:cubicBezTo>
                  <a:cubicBezTo>
                    <a:pt x="338342" y="473199"/>
                    <a:pt x="338959" y="473177"/>
                    <a:pt x="339578" y="473132"/>
                  </a:cubicBezTo>
                  <a:cubicBezTo>
                    <a:pt x="352894" y="472126"/>
                    <a:pt x="362871" y="460517"/>
                    <a:pt x="361867" y="447204"/>
                  </a:cubicBezTo>
                  <a:cubicBezTo>
                    <a:pt x="360997" y="435414"/>
                    <a:pt x="359555" y="424211"/>
                    <a:pt x="357709" y="413473"/>
                  </a:cubicBezTo>
                  <a:lnTo>
                    <a:pt x="437711" y="307328"/>
                  </a:lnTo>
                  <a:lnTo>
                    <a:pt x="437711" y="447676"/>
                  </a:lnTo>
                  <a:cubicBezTo>
                    <a:pt x="437711" y="449734"/>
                    <a:pt x="438004" y="451716"/>
                    <a:pt x="438503" y="453614"/>
                  </a:cubicBezTo>
                  <a:lnTo>
                    <a:pt x="411290" y="730375"/>
                  </a:lnTo>
                  <a:cubicBezTo>
                    <a:pt x="409272" y="750914"/>
                    <a:pt x="424289" y="769199"/>
                    <a:pt x="444822" y="771218"/>
                  </a:cubicBezTo>
                  <a:cubicBezTo>
                    <a:pt x="465362" y="773236"/>
                    <a:pt x="483649" y="758228"/>
                    <a:pt x="485668" y="737689"/>
                  </a:cubicBezTo>
                  <a:lnTo>
                    <a:pt x="511883" y="471035"/>
                  </a:lnTo>
                  <a:lnTo>
                    <a:pt x="527931" y="471035"/>
                  </a:lnTo>
                  <a:lnTo>
                    <a:pt x="554149" y="737689"/>
                  </a:lnTo>
                  <a:cubicBezTo>
                    <a:pt x="556168" y="758228"/>
                    <a:pt x="574459" y="773236"/>
                    <a:pt x="594995" y="771218"/>
                  </a:cubicBezTo>
                  <a:cubicBezTo>
                    <a:pt x="615525" y="769199"/>
                    <a:pt x="630543" y="750914"/>
                    <a:pt x="628524" y="730375"/>
                  </a:cubicBezTo>
                  <a:lnTo>
                    <a:pt x="601010" y="450495"/>
                  </a:lnTo>
                  <a:cubicBezTo>
                    <a:pt x="601121" y="449568"/>
                    <a:pt x="601194" y="448634"/>
                    <a:pt x="601194" y="447676"/>
                  </a:cubicBezTo>
                  <a:lnTo>
                    <a:pt x="601194" y="259594"/>
                  </a:lnTo>
                  <a:cubicBezTo>
                    <a:pt x="612113" y="253220"/>
                    <a:pt x="635908" y="238088"/>
                    <a:pt x="662534" y="213275"/>
                  </a:cubicBezTo>
                  <a:cubicBezTo>
                    <a:pt x="686047" y="191334"/>
                    <a:pt x="711860" y="161592"/>
                    <a:pt x="732375" y="123614"/>
                  </a:cubicBezTo>
                  <a:lnTo>
                    <a:pt x="824889" y="256569"/>
                  </a:lnTo>
                  <a:cubicBezTo>
                    <a:pt x="825343" y="257219"/>
                    <a:pt x="825841" y="257814"/>
                    <a:pt x="826343" y="258404"/>
                  </a:cubicBezTo>
                  <a:lnTo>
                    <a:pt x="826343" y="447670"/>
                  </a:lnTo>
                  <a:cubicBezTo>
                    <a:pt x="826343" y="449728"/>
                    <a:pt x="826636" y="451710"/>
                    <a:pt x="827135" y="453608"/>
                  </a:cubicBezTo>
                  <a:lnTo>
                    <a:pt x="799922" y="730369"/>
                  </a:lnTo>
                  <a:cubicBezTo>
                    <a:pt x="797904" y="750908"/>
                    <a:pt x="812921" y="769193"/>
                    <a:pt x="833454" y="771211"/>
                  </a:cubicBezTo>
                  <a:cubicBezTo>
                    <a:pt x="853994" y="773230"/>
                    <a:pt x="872281" y="758222"/>
                    <a:pt x="874300" y="737682"/>
                  </a:cubicBezTo>
                  <a:lnTo>
                    <a:pt x="900515" y="471029"/>
                  </a:lnTo>
                  <a:lnTo>
                    <a:pt x="916563" y="471029"/>
                  </a:lnTo>
                  <a:lnTo>
                    <a:pt x="942781" y="737682"/>
                  </a:lnTo>
                  <a:cubicBezTo>
                    <a:pt x="944800" y="758222"/>
                    <a:pt x="963091" y="773230"/>
                    <a:pt x="983627" y="771211"/>
                  </a:cubicBezTo>
                  <a:cubicBezTo>
                    <a:pt x="1004157" y="769193"/>
                    <a:pt x="1019175" y="750908"/>
                    <a:pt x="1017156" y="730369"/>
                  </a:cubicBezTo>
                  <a:lnTo>
                    <a:pt x="989641" y="450489"/>
                  </a:lnTo>
                  <a:cubicBezTo>
                    <a:pt x="989753" y="449562"/>
                    <a:pt x="989826" y="448628"/>
                    <a:pt x="989826" y="447670"/>
                  </a:cubicBezTo>
                  <a:lnTo>
                    <a:pt x="989826" y="290678"/>
                  </a:lnTo>
                  <a:cubicBezTo>
                    <a:pt x="994414" y="293879"/>
                    <a:pt x="999376" y="296953"/>
                    <a:pt x="1004771" y="299685"/>
                  </a:cubicBezTo>
                  <a:cubicBezTo>
                    <a:pt x="1015080" y="304871"/>
                    <a:pt x="1027120" y="309002"/>
                    <a:pt x="1040842" y="309048"/>
                  </a:cubicBezTo>
                  <a:cubicBezTo>
                    <a:pt x="1041132" y="309051"/>
                    <a:pt x="1041422" y="309054"/>
                    <a:pt x="1041712" y="309054"/>
                  </a:cubicBezTo>
                  <a:cubicBezTo>
                    <a:pt x="1057733" y="309054"/>
                    <a:pt x="1075280" y="301764"/>
                    <a:pt x="1088079" y="287877"/>
                  </a:cubicBezTo>
                  <a:cubicBezTo>
                    <a:pt x="1101317" y="273805"/>
                    <a:pt x="1110937" y="254357"/>
                    <a:pt x="1118396" y="227840"/>
                  </a:cubicBezTo>
                  <a:cubicBezTo>
                    <a:pt x="1121983" y="214983"/>
                    <a:pt x="1114473" y="201649"/>
                    <a:pt x="1101607" y="198055"/>
                  </a:cubicBezTo>
                  <a:close/>
                </a:path>
              </a:pathLst>
            </a:custGeom>
            <a:grp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76" name="Freeform: Shape 75">
              <a:extLst>
                <a:ext uri="{FF2B5EF4-FFF2-40B4-BE49-F238E27FC236}">
                  <a16:creationId xmlns:a16="http://schemas.microsoft.com/office/drawing/2014/main" id="{15570862-6AC0-4A11-B5CD-F1C62989B3AB}"/>
                </a:ext>
              </a:extLst>
            </p:cNvPr>
            <p:cNvSpPr/>
            <p:nvPr/>
          </p:nvSpPr>
          <p:spPr>
            <a:xfrm>
              <a:off x="5876563" y="6790614"/>
              <a:ext cx="136002" cy="136002"/>
            </a:xfrm>
            <a:custGeom>
              <a:avLst/>
              <a:gdLst>
                <a:gd name="connsiteX0" fmla="*/ 17543 w 136001"/>
                <a:gd name="connsiteY0" fmla="*/ 113485 h 136001"/>
                <a:gd name="connsiteX1" fmla="*/ 30714 w 136001"/>
                <a:gd name="connsiteY1" fmla="*/ 125076 h 136001"/>
                <a:gd name="connsiteX2" fmla="*/ 84132 w 136001"/>
                <a:gd name="connsiteY2" fmla="*/ 134934 h 136001"/>
                <a:gd name="connsiteX3" fmla="*/ 108452 w 136001"/>
                <a:gd name="connsiteY3" fmla="*/ 123897 h 136001"/>
                <a:gd name="connsiteX4" fmla="*/ 119719 w 136001"/>
                <a:gd name="connsiteY4" fmla="*/ 113649 h 136001"/>
                <a:gd name="connsiteX5" fmla="*/ 121427 w 136001"/>
                <a:gd name="connsiteY5" fmla="*/ 111633 h 136001"/>
                <a:gd name="connsiteX6" fmla="*/ 134930 w 136001"/>
                <a:gd name="connsiteY6" fmla="*/ 53300 h 136001"/>
                <a:gd name="connsiteX7" fmla="*/ 53296 w 136001"/>
                <a:gd name="connsiteY7" fmla="*/ 2502 h 136001"/>
                <a:gd name="connsiteX8" fmla="*/ 2504 w 136001"/>
                <a:gd name="connsiteY8" fmla="*/ 84136 h 136001"/>
                <a:gd name="connsiteX9" fmla="*/ 15977 w 136001"/>
                <a:gd name="connsiteY9" fmla="*/ 111633 h 136001"/>
                <a:gd name="connsiteX10" fmla="*/ 17543 w 136001"/>
                <a:gd name="connsiteY10" fmla="*/ 113485 h 1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001" h="136001">
                  <a:moveTo>
                    <a:pt x="17543" y="113485"/>
                  </a:moveTo>
                  <a:cubicBezTo>
                    <a:pt x="21429" y="117919"/>
                    <a:pt x="25863" y="121806"/>
                    <a:pt x="30714" y="125076"/>
                  </a:cubicBezTo>
                  <a:cubicBezTo>
                    <a:pt x="45831" y="135264"/>
                    <a:pt x="64974" y="139392"/>
                    <a:pt x="84132" y="134934"/>
                  </a:cubicBezTo>
                  <a:cubicBezTo>
                    <a:pt x="93175" y="132831"/>
                    <a:pt x="101365" y="129005"/>
                    <a:pt x="108452" y="123897"/>
                  </a:cubicBezTo>
                  <a:cubicBezTo>
                    <a:pt x="112611" y="120902"/>
                    <a:pt x="116376" y="117451"/>
                    <a:pt x="119719" y="113649"/>
                  </a:cubicBezTo>
                  <a:cubicBezTo>
                    <a:pt x="120302" y="112987"/>
                    <a:pt x="120871" y="112319"/>
                    <a:pt x="121427" y="111633"/>
                  </a:cubicBezTo>
                  <a:cubicBezTo>
                    <a:pt x="134232" y="95884"/>
                    <a:pt x="139890" y="74601"/>
                    <a:pt x="134930" y="53300"/>
                  </a:cubicBezTo>
                  <a:cubicBezTo>
                    <a:pt x="126416" y="16728"/>
                    <a:pt x="89862" y="-6009"/>
                    <a:pt x="53296" y="2502"/>
                  </a:cubicBezTo>
                  <a:cubicBezTo>
                    <a:pt x="16730" y="11019"/>
                    <a:pt x="-6013" y="47567"/>
                    <a:pt x="2504" y="84136"/>
                  </a:cubicBezTo>
                  <a:cubicBezTo>
                    <a:pt x="4931" y="94560"/>
                    <a:pt x="9642" y="103856"/>
                    <a:pt x="15977" y="111633"/>
                  </a:cubicBezTo>
                  <a:cubicBezTo>
                    <a:pt x="16488" y="112258"/>
                    <a:pt x="17011" y="112875"/>
                    <a:pt x="17543" y="113485"/>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77" name="Freeform: Shape 76">
              <a:extLst>
                <a:ext uri="{FF2B5EF4-FFF2-40B4-BE49-F238E27FC236}">
                  <a16:creationId xmlns:a16="http://schemas.microsoft.com/office/drawing/2014/main" id="{6EAD3E15-B432-48B6-B908-7CD53A434260}"/>
                </a:ext>
              </a:extLst>
            </p:cNvPr>
            <p:cNvSpPr/>
            <p:nvPr/>
          </p:nvSpPr>
          <p:spPr>
            <a:xfrm>
              <a:off x="6229359" y="6730725"/>
              <a:ext cx="163202" cy="163202"/>
            </a:xfrm>
            <a:custGeom>
              <a:avLst/>
              <a:gdLst>
                <a:gd name="connsiteX0" fmla="*/ 97910 w 163201"/>
                <a:gd name="connsiteY0" fmla="*/ 16280 h 163201"/>
                <a:gd name="connsiteX1" fmla="*/ 148702 w 163201"/>
                <a:gd name="connsiteY1" fmla="*/ 97910 h 163201"/>
                <a:gd name="connsiteX2" fmla="*/ 67072 w 163201"/>
                <a:gd name="connsiteY2" fmla="*/ 148702 h 163201"/>
                <a:gd name="connsiteX3" fmla="*/ 16280 w 163201"/>
                <a:gd name="connsiteY3" fmla="*/ 67072 h 163201"/>
                <a:gd name="connsiteX4" fmla="*/ 97910 w 163201"/>
                <a:gd name="connsiteY4" fmla="*/ 16280 h 163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01" h="163201">
                  <a:moveTo>
                    <a:pt x="97910" y="16280"/>
                  </a:moveTo>
                  <a:cubicBezTo>
                    <a:pt x="134478" y="24796"/>
                    <a:pt x="157218" y="61343"/>
                    <a:pt x="148702" y="97910"/>
                  </a:cubicBezTo>
                  <a:cubicBezTo>
                    <a:pt x="140186" y="134478"/>
                    <a:pt x="103639" y="157218"/>
                    <a:pt x="67072" y="148702"/>
                  </a:cubicBezTo>
                  <a:cubicBezTo>
                    <a:pt x="30504" y="140187"/>
                    <a:pt x="7764" y="103639"/>
                    <a:pt x="16280" y="67072"/>
                  </a:cubicBezTo>
                  <a:cubicBezTo>
                    <a:pt x="24796" y="30504"/>
                    <a:pt x="61343" y="7764"/>
                    <a:pt x="97910" y="16280"/>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grpSp>
      <p:sp>
        <p:nvSpPr>
          <p:cNvPr id="5" name="Rectangle 4">
            <a:extLst>
              <a:ext uri="{FF2B5EF4-FFF2-40B4-BE49-F238E27FC236}">
                <a16:creationId xmlns:a16="http://schemas.microsoft.com/office/drawing/2014/main" id="{45530E83-5291-47C9-B96C-CB418F7127CD}"/>
              </a:ext>
            </a:extLst>
          </p:cNvPr>
          <p:cNvSpPr/>
          <p:nvPr/>
        </p:nvSpPr>
        <p:spPr>
          <a:xfrm>
            <a:off x="1935461" y="2064666"/>
            <a:ext cx="8475397" cy="461665"/>
          </a:xfrm>
          <a:prstGeom prst="rect">
            <a:avLst/>
          </a:prstGeom>
        </p:spPr>
        <p:txBody>
          <a:bodyPr wrap="none">
            <a:spAutoFit/>
          </a:bodyPr>
          <a:lstStyle/>
          <a:p>
            <a:r>
              <a:rPr lang="en-US" kern="0">
                <a:solidFill>
                  <a:srgbClr val="E45635"/>
                </a:solidFill>
              </a:rPr>
              <a:t>Work with well-being and psychological working environment</a:t>
            </a:r>
            <a:endParaRPr lang="da-DK" kern="0" dirty="0">
              <a:solidFill>
                <a:srgbClr val="E45635"/>
              </a:solidFill>
            </a:endParaRPr>
          </a:p>
        </p:txBody>
      </p:sp>
      <p:sp>
        <p:nvSpPr>
          <p:cNvPr id="80" name="Title 1">
            <a:extLst>
              <a:ext uri="{FF2B5EF4-FFF2-40B4-BE49-F238E27FC236}">
                <a16:creationId xmlns:a16="http://schemas.microsoft.com/office/drawing/2014/main" id="{D08D64AC-504C-4421-B58E-AD656DF33979}"/>
              </a:ext>
            </a:extLst>
          </p:cNvPr>
          <p:cNvSpPr txBox="1">
            <a:spLocks/>
          </p:cNvSpPr>
          <p:nvPr/>
        </p:nvSpPr>
        <p:spPr bwMode="auto">
          <a:xfrm>
            <a:off x="1793655" y="5733637"/>
            <a:ext cx="5344760" cy="461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2400" kern="0">
                <a:solidFill>
                  <a:srgbClr val="E86F52"/>
                </a:solidFill>
                <a:latin typeface="+mj-lt"/>
              </a:rPr>
              <a:t>Collaboration on green transition</a:t>
            </a:r>
            <a:endParaRPr lang="da-DK" sz="2400" kern="0" dirty="0">
              <a:solidFill>
                <a:srgbClr val="E86F52"/>
              </a:solidFill>
              <a:latin typeface="+mj-lt"/>
            </a:endParaRPr>
          </a:p>
        </p:txBody>
      </p:sp>
      <p:sp>
        <p:nvSpPr>
          <p:cNvPr id="85" name="Oval 84">
            <a:extLst>
              <a:ext uri="{FF2B5EF4-FFF2-40B4-BE49-F238E27FC236}">
                <a16:creationId xmlns:a16="http://schemas.microsoft.com/office/drawing/2014/main" id="{27A39429-6C51-457E-BFB5-9055913AA06D}"/>
              </a:ext>
            </a:extLst>
          </p:cNvPr>
          <p:cNvSpPr/>
          <p:nvPr/>
        </p:nvSpPr>
        <p:spPr bwMode="auto">
          <a:xfrm>
            <a:off x="439672" y="1772816"/>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sp>
        <p:nvSpPr>
          <p:cNvPr id="86" name="Oval 85">
            <a:extLst>
              <a:ext uri="{FF2B5EF4-FFF2-40B4-BE49-F238E27FC236}">
                <a16:creationId xmlns:a16="http://schemas.microsoft.com/office/drawing/2014/main" id="{2B5BB73C-4736-47F1-A2D3-B471A5D2981C}"/>
              </a:ext>
            </a:extLst>
          </p:cNvPr>
          <p:cNvSpPr/>
          <p:nvPr/>
        </p:nvSpPr>
        <p:spPr bwMode="auto">
          <a:xfrm>
            <a:off x="435404" y="2708920"/>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sp>
        <p:nvSpPr>
          <p:cNvPr id="87" name="Oval 86">
            <a:extLst>
              <a:ext uri="{FF2B5EF4-FFF2-40B4-BE49-F238E27FC236}">
                <a16:creationId xmlns:a16="http://schemas.microsoft.com/office/drawing/2014/main" id="{95A6238F-8E11-4F22-9826-57043645A448}"/>
              </a:ext>
            </a:extLst>
          </p:cNvPr>
          <p:cNvSpPr/>
          <p:nvPr/>
        </p:nvSpPr>
        <p:spPr bwMode="auto">
          <a:xfrm>
            <a:off x="435403" y="3645024"/>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sp>
        <p:nvSpPr>
          <p:cNvPr id="88" name="Oval 87">
            <a:extLst>
              <a:ext uri="{FF2B5EF4-FFF2-40B4-BE49-F238E27FC236}">
                <a16:creationId xmlns:a16="http://schemas.microsoft.com/office/drawing/2014/main" id="{16216903-C67F-4ABD-B2C5-962D649ABE86}"/>
              </a:ext>
            </a:extLst>
          </p:cNvPr>
          <p:cNvSpPr/>
          <p:nvPr/>
        </p:nvSpPr>
        <p:spPr bwMode="auto">
          <a:xfrm>
            <a:off x="415231" y="4584730"/>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grpSp>
        <p:nvGrpSpPr>
          <p:cNvPr id="89" name="Group 88">
            <a:extLst>
              <a:ext uri="{FF2B5EF4-FFF2-40B4-BE49-F238E27FC236}">
                <a16:creationId xmlns:a16="http://schemas.microsoft.com/office/drawing/2014/main" id="{F389847E-6B1D-4CD9-A34B-56A467F67323}"/>
              </a:ext>
            </a:extLst>
          </p:cNvPr>
          <p:cNvGrpSpPr/>
          <p:nvPr/>
        </p:nvGrpSpPr>
        <p:grpSpPr>
          <a:xfrm>
            <a:off x="580069" y="2929728"/>
            <a:ext cx="758485" cy="498326"/>
            <a:chOff x="5792388" y="6683824"/>
            <a:chExt cx="1118235" cy="770676"/>
          </a:xfrm>
          <a:solidFill>
            <a:srgbClr val="656D7A"/>
          </a:solidFill>
        </p:grpSpPr>
        <p:sp>
          <p:nvSpPr>
            <p:cNvPr id="90" name="Freeform: Shape 89">
              <a:extLst>
                <a:ext uri="{FF2B5EF4-FFF2-40B4-BE49-F238E27FC236}">
                  <a16:creationId xmlns:a16="http://schemas.microsoft.com/office/drawing/2014/main" id="{A0C2B2EC-E200-4C1B-8450-B16D032875B2}"/>
                </a:ext>
              </a:extLst>
            </p:cNvPr>
            <p:cNvSpPr/>
            <p:nvPr/>
          </p:nvSpPr>
          <p:spPr>
            <a:xfrm>
              <a:off x="6617996" y="6730746"/>
              <a:ext cx="163202" cy="163202"/>
            </a:xfrm>
            <a:custGeom>
              <a:avLst/>
              <a:gdLst>
                <a:gd name="connsiteX0" fmla="*/ 97910 w 163201"/>
                <a:gd name="connsiteY0" fmla="*/ 16280 h 163201"/>
                <a:gd name="connsiteX1" fmla="*/ 148702 w 163201"/>
                <a:gd name="connsiteY1" fmla="*/ 97910 h 163201"/>
                <a:gd name="connsiteX2" fmla="*/ 67072 w 163201"/>
                <a:gd name="connsiteY2" fmla="*/ 148702 h 163201"/>
                <a:gd name="connsiteX3" fmla="*/ 16280 w 163201"/>
                <a:gd name="connsiteY3" fmla="*/ 67072 h 163201"/>
                <a:gd name="connsiteX4" fmla="*/ 97910 w 163201"/>
                <a:gd name="connsiteY4" fmla="*/ 16280 h 163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01" h="163201">
                  <a:moveTo>
                    <a:pt x="97910" y="16280"/>
                  </a:moveTo>
                  <a:cubicBezTo>
                    <a:pt x="134478" y="24796"/>
                    <a:pt x="157218" y="61343"/>
                    <a:pt x="148702" y="97910"/>
                  </a:cubicBezTo>
                  <a:cubicBezTo>
                    <a:pt x="140186" y="134478"/>
                    <a:pt x="103639" y="157218"/>
                    <a:pt x="67072" y="148702"/>
                  </a:cubicBezTo>
                  <a:cubicBezTo>
                    <a:pt x="30504" y="140187"/>
                    <a:pt x="7764" y="103639"/>
                    <a:pt x="16280" y="67072"/>
                  </a:cubicBezTo>
                  <a:cubicBezTo>
                    <a:pt x="24795" y="30504"/>
                    <a:pt x="61343" y="7764"/>
                    <a:pt x="97910" y="16280"/>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91" name="Freeform: Shape 90">
              <a:extLst>
                <a:ext uri="{FF2B5EF4-FFF2-40B4-BE49-F238E27FC236}">
                  <a16:creationId xmlns:a16="http://schemas.microsoft.com/office/drawing/2014/main" id="{DDDB8068-C066-4CF6-8A58-23F403F0CB77}"/>
                </a:ext>
              </a:extLst>
            </p:cNvPr>
            <p:cNvSpPr/>
            <p:nvPr/>
          </p:nvSpPr>
          <p:spPr>
            <a:xfrm>
              <a:off x="5792388" y="6683824"/>
              <a:ext cx="1118235" cy="770676"/>
            </a:xfrm>
            <a:custGeom>
              <a:avLst/>
              <a:gdLst>
                <a:gd name="connsiteX0" fmla="*/ 1101607 w 1118235"/>
                <a:gd name="connsiteY0" fmla="*/ 198055 h 770676"/>
                <a:gd name="connsiteX1" fmla="*/ 1071823 w 1118235"/>
                <a:gd name="connsiteY1" fmla="*/ 214847 h 770676"/>
                <a:gd name="connsiteX2" fmla="*/ 1053006 w 1118235"/>
                <a:gd name="connsiteY2" fmla="*/ 254590 h 770676"/>
                <a:gd name="connsiteX3" fmla="*/ 1040845 w 1118235"/>
                <a:gd name="connsiteY3" fmla="*/ 260688 h 770676"/>
                <a:gd name="connsiteX4" fmla="*/ 1026583 w 1118235"/>
                <a:gd name="connsiteY4" fmla="*/ 256539 h 770676"/>
                <a:gd name="connsiteX5" fmla="*/ 1001921 w 1118235"/>
                <a:gd name="connsiteY5" fmla="*/ 237991 h 770676"/>
                <a:gd name="connsiteX6" fmla="*/ 993981 w 1118235"/>
                <a:gd name="connsiteY6" fmla="*/ 229647 h 770676"/>
                <a:gd name="connsiteX7" fmla="*/ 991938 w 1118235"/>
                <a:gd name="connsiteY7" fmla="*/ 227262 h 770676"/>
                <a:gd name="connsiteX8" fmla="*/ 991491 w 1118235"/>
                <a:gd name="connsiteY8" fmla="*/ 226712 h 770676"/>
                <a:gd name="connsiteX9" fmla="*/ 991431 w 1118235"/>
                <a:gd name="connsiteY9" fmla="*/ 226643 h 770676"/>
                <a:gd name="connsiteX10" fmla="*/ 968827 w 1118235"/>
                <a:gd name="connsiteY10" fmla="*/ 217733 h 770676"/>
                <a:gd name="connsiteX11" fmla="*/ 966470 w 1118235"/>
                <a:gd name="connsiteY11" fmla="*/ 217615 h 770676"/>
                <a:gd name="connsiteX12" fmla="*/ 856692 w 1118235"/>
                <a:gd name="connsiteY12" fmla="*/ 217615 h 770676"/>
                <a:gd name="connsiteX13" fmla="*/ 754894 w 1118235"/>
                <a:gd name="connsiteY13" fmla="*/ 71311 h 770676"/>
                <a:gd name="connsiteX14" fmla="*/ 758744 w 1118235"/>
                <a:gd name="connsiteY14" fmla="*/ 58596 h 770676"/>
                <a:gd name="connsiteX15" fmla="*/ 741962 w 1118235"/>
                <a:gd name="connsiteY15" fmla="*/ 28809 h 770676"/>
                <a:gd name="connsiteX16" fmla="*/ 726043 w 1118235"/>
                <a:gd name="connsiteY16" fmla="*/ 29848 h 770676"/>
                <a:gd name="connsiteX17" fmla="*/ 712996 w 1118235"/>
                <a:gd name="connsiteY17" fmla="*/ 11095 h 770676"/>
                <a:gd name="connsiteX18" fmla="*/ 679343 w 1118235"/>
                <a:gd name="connsiteY18" fmla="*/ 5051 h 770676"/>
                <a:gd name="connsiteX19" fmla="*/ 673299 w 1118235"/>
                <a:gd name="connsiteY19" fmla="*/ 38713 h 770676"/>
                <a:gd name="connsiteX20" fmla="*/ 700732 w 1118235"/>
                <a:gd name="connsiteY20" fmla="*/ 78138 h 770676"/>
                <a:gd name="connsiteX21" fmla="*/ 629549 w 1118235"/>
                <a:gd name="connsiteY21" fmla="*/ 177918 h 770676"/>
                <a:gd name="connsiteX22" fmla="*/ 588972 w 1118235"/>
                <a:gd name="connsiteY22" fmla="*/ 210196 h 770676"/>
                <a:gd name="connsiteX23" fmla="*/ 577191 w 1118235"/>
                <a:gd name="connsiteY23" fmla="*/ 217621 h 770676"/>
                <a:gd name="connsiteX24" fmla="*/ 461067 w 1118235"/>
                <a:gd name="connsiteY24" fmla="*/ 217621 h 770676"/>
                <a:gd name="connsiteX25" fmla="*/ 454043 w 1118235"/>
                <a:gd name="connsiteY25" fmla="*/ 218700 h 770676"/>
                <a:gd name="connsiteX26" fmla="*/ 436792 w 1118235"/>
                <a:gd name="connsiteY26" fmla="*/ 228208 h 770676"/>
                <a:gd name="connsiteX27" fmla="*/ 341615 w 1118235"/>
                <a:gd name="connsiteY27" fmla="*/ 354490 h 770676"/>
                <a:gd name="connsiteX28" fmla="*/ 288865 w 1118235"/>
                <a:gd name="connsiteY28" fmla="*/ 269205 h 770676"/>
                <a:gd name="connsiteX29" fmla="*/ 222931 w 1118235"/>
                <a:gd name="connsiteY29" fmla="*/ 220181 h 770676"/>
                <a:gd name="connsiteX30" fmla="*/ 213157 w 1118235"/>
                <a:gd name="connsiteY30" fmla="*/ 218356 h 770676"/>
                <a:gd name="connsiteX31" fmla="*/ 213048 w 1118235"/>
                <a:gd name="connsiteY31" fmla="*/ 218510 h 770676"/>
                <a:gd name="connsiteX32" fmla="*/ 189680 w 1118235"/>
                <a:gd name="connsiteY32" fmla="*/ 239771 h 770676"/>
                <a:gd name="connsiteX33" fmla="*/ 169670 w 1118235"/>
                <a:gd name="connsiteY33" fmla="*/ 247614 h 770676"/>
                <a:gd name="connsiteX34" fmla="*/ 152833 w 1118235"/>
                <a:gd name="connsiteY34" fmla="*/ 249554 h 770676"/>
                <a:gd name="connsiteX35" fmla="*/ 117476 w 1118235"/>
                <a:gd name="connsiteY35" fmla="*/ 240609 h 770676"/>
                <a:gd name="connsiteX36" fmla="*/ 92729 w 1118235"/>
                <a:gd name="connsiteY36" fmla="*/ 218673 h 770676"/>
                <a:gd name="connsiteX37" fmla="*/ 92621 w 1118235"/>
                <a:gd name="connsiteY37" fmla="*/ 218516 h 770676"/>
                <a:gd name="connsiteX38" fmla="*/ 91460 w 1118235"/>
                <a:gd name="connsiteY38" fmla="*/ 218643 h 770676"/>
                <a:gd name="connsiteX39" fmla="*/ 91140 w 1118235"/>
                <a:gd name="connsiteY39" fmla="*/ 218634 h 770676"/>
                <a:gd name="connsiteX40" fmla="*/ 64081 w 1118235"/>
                <a:gd name="connsiteY40" fmla="*/ 225990 h 770676"/>
                <a:gd name="connsiteX41" fmla="*/ 19984 w 1118235"/>
                <a:gd name="connsiteY41" fmla="*/ 285256 h 770676"/>
                <a:gd name="connsiteX42" fmla="*/ 717 w 1118235"/>
                <a:gd name="connsiteY42" fmla="*/ 432670 h 770676"/>
                <a:gd name="connsiteX43" fmla="*/ 1394 w 1118235"/>
                <a:gd name="connsiteY43" fmla="*/ 469300 h 770676"/>
                <a:gd name="connsiteX44" fmla="*/ 25557 w 1118235"/>
                <a:gd name="connsiteY44" fmla="*/ 492617 h 770676"/>
                <a:gd name="connsiteX45" fmla="*/ 26424 w 1118235"/>
                <a:gd name="connsiteY45" fmla="*/ 492601 h 770676"/>
                <a:gd name="connsiteX46" fmla="*/ 49720 w 1118235"/>
                <a:gd name="connsiteY46" fmla="*/ 467571 h 770676"/>
                <a:gd name="connsiteX47" fmla="*/ 49076 w 1118235"/>
                <a:gd name="connsiteY47" fmla="*/ 432670 h 770676"/>
                <a:gd name="connsiteX48" fmla="*/ 71153 w 1118235"/>
                <a:gd name="connsiteY48" fmla="*/ 288297 h 770676"/>
                <a:gd name="connsiteX49" fmla="*/ 71153 w 1118235"/>
                <a:gd name="connsiteY49" fmla="*/ 448477 h 770676"/>
                <a:gd name="connsiteX50" fmla="*/ 72577 w 1118235"/>
                <a:gd name="connsiteY50" fmla="*/ 456440 h 770676"/>
                <a:gd name="connsiteX51" fmla="*/ 22006 w 1118235"/>
                <a:gd name="connsiteY51" fmla="*/ 726470 h 770676"/>
                <a:gd name="connsiteX52" fmla="*/ 51201 w 1118235"/>
                <a:gd name="connsiteY52" fmla="*/ 770510 h 770676"/>
                <a:gd name="connsiteX53" fmla="*/ 95247 w 1118235"/>
                <a:gd name="connsiteY53" fmla="*/ 741315 h 770676"/>
                <a:gd name="connsiteX54" fmla="*/ 145713 w 1118235"/>
                <a:gd name="connsiteY54" fmla="*/ 471833 h 770676"/>
                <a:gd name="connsiteX55" fmla="*/ 159896 w 1118235"/>
                <a:gd name="connsiteY55" fmla="*/ 471833 h 770676"/>
                <a:gd name="connsiteX56" fmla="*/ 159896 w 1118235"/>
                <a:gd name="connsiteY56" fmla="*/ 734032 h 770676"/>
                <a:gd name="connsiteX57" fmla="*/ 197260 w 1118235"/>
                <a:gd name="connsiteY57" fmla="*/ 771396 h 770676"/>
                <a:gd name="connsiteX58" fmla="*/ 234624 w 1118235"/>
                <a:gd name="connsiteY58" fmla="*/ 734032 h 770676"/>
                <a:gd name="connsiteX59" fmla="*/ 234624 w 1118235"/>
                <a:gd name="connsiteY59" fmla="*/ 448477 h 770676"/>
                <a:gd name="connsiteX60" fmla="*/ 234624 w 1118235"/>
                <a:gd name="connsiteY60" fmla="*/ 391238 h 770676"/>
                <a:gd name="connsiteX61" fmla="*/ 234624 w 1118235"/>
                <a:gd name="connsiteY61" fmla="*/ 284504 h 770676"/>
                <a:gd name="connsiteX62" fmla="*/ 255989 w 1118235"/>
                <a:gd name="connsiteY62" fmla="*/ 304901 h 770676"/>
                <a:gd name="connsiteX63" fmla="*/ 305941 w 1118235"/>
                <a:gd name="connsiteY63" fmla="*/ 401822 h 770676"/>
                <a:gd name="connsiteX64" fmla="*/ 300319 w 1118235"/>
                <a:gd name="connsiteY64" fmla="*/ 409281 h 770676"/>
                <a:gd name="connsiteX65" fmla="*/ 305070 w 1118235"/>
                <a:gd name="connsiteY65" fmla="*/ 443139 h 770676"/>
                <a:gd name="connsiteX66" fmla="*/ 313288 w 1118235"/>
                <a:gd name="connsiteY66" fmla="*/ 447107 h 770676"/>
                <a:gd name="connsiteX67" fmla="*/ 313650 w 1118235"/>
                <a:gd name="connsiteY67" fmla="*/ 450837 h 770676"/>
                <a:gd name="connsiteX68" fmla="*/ 337732 w 1118235"/>
                <a:gd name="connsiteY68" fmla="*/ 473199 h 770676"/>
                <a:gd name="connsiteX69" fmla="*/ 339578 w 1118235"/>
                <a:gd name="connsiteY69" fmla="*/ 473132 h 770676"/>
                <a:gd name="connsiteX70" fmla="*/ 361867 w 1118235"/>
                <a:gd name="connsiteY70" fmla="*/ 447204 h 770676"/>
                <a:gd name="connsiteX71" fmla="*/ 357709 w 1118235"/>
                <a:gd name="connsiteY71" fmla="*/ 413473 h 770676"/>
                <a:gd name="connsiteX72" fmla="*/ 437711 w 1118235"/>
                <a:gd name="connsiteY72" fmla="*/ 307328 h 770676"/>
                <a:gd name="connsiteX73" fmla="*/ 437711 w 1118235"/>
                <a:gd name="connsiteY73" fmla="*/ 447676 h 770676"/>
                <a:gd name="connsiteX74" fmla="*/ 438503 w 1118235"/>
                <a:gd name="connsiteY74" fmla="*/ 453614 h 770676"/>
                <a:gd name="connsiteX75" fmla="*/ 411290 w 1118235"/>
                <a:gd name="connsiteY75" fmla="*/ 730375 h 770676"/>
                <a:gd name="connsiteX76" fmla="*/ 444822 w 1118235"/>
                <a:gd name="connsiteY76" fmla="*/ 771218 h 770676"/>
                <a:gd name="connsiteX77" fmla="*/ 485668 w 1118235"/>
                <a:gd name="connsiteY77" fmla="*/ 737689 h 770676"/>
                <a:gd name="connsiteX78" fmla="*/ 511883 w 1118235"/>
                <a:gd name="connsiteY78" fmla="*/ 471035 h 770676"/>
                <a:gd name="connsiteX79" fmla="*/ 527931 w 1118235"/>
                <a:gd name="connsiteY79" fmla="*/ 471035 h 770676"/>
                <a:gd name="connsiteX80" fmla="*/ 554149 w 1118235"/>
                <a:gd name="connsiteY80" fmla="*/ 737689 h 770676"/>
                <a:gd name="connsiteX81" fmla="*/ 594995 w 1118235"/>
                <a:gd name="connsiteY81" fmla="*/ 771218 h 770676"/>
                <a:gd name="connsiteX82" fmla="*/ 628524 w 1118235"/>
                <a:gd name="connsiteY82" fmla="*/ 730375 h 770676"/>
                <a:gd name="connsiteX83" fmla="*/ 601010 w 1118235"/>
                <a:gd name="connsiteY83" fmla="*/ 450495 h 770676"/>
                <a:gd name="connsiteX84" fmla="*/ 601194 w 1118235"/>
                <a:gd name="connsiteY84" fmla="*/ 447676 h 770676"/>
                <a:gd name="connsiteX85" fmla="*/ 601194 w 1118235"/>
                <a:gd name="connsiteY85" fmla="*/ 259594 h 770676"/>
                <a:gd name="connsiteX86" fmla="*/ 662534 w 1118235"/>
                <a:gd name="connsiteY86" fmla="*/ 213275 h 770676"/>
                <a:gd name="connsiteX87" fmla="*/ 732375 w 1118235"/>
                <a:gd name="connsiteY87" fmla="*/ 123614 h 770676"/>
                <a:gd name="connsiteX88" fmla="*/ 824889 w 1118235"/>
                <a:gd name="connsiteY88" fmla="*/ 256569 h 770676"/>
                <a:gd name="connsiteX89" fmla="*/ 826343 w 1118235"/>
                <a:gd name="connsiteY89" fmla="*/ 258404 h 770676"/>
                <a:gd name="connsiteX90" fmla="*/ 826343 w 1118235"/>
                <a:gd name="connsiteY90" fmla="*/ 447670 h 770676"/>
                <a:gd name="connsiteX91" fmla="*/ 827135 w 1118235"/>
                <a:gd name="connsiteY91" fmla="*/ 453608 h 770676"/>
                <a:gd name="connsiteX92" fmla="*/ 799922 w 1118235"/>
                <a:gd name="connsiteY92" fmla="*/ 730369 h 770676"/>
                <a:gd name="connsiteX93" fmla="*/ 833454 w 1118235"/>
                <a:gd name="connsiteY93" fmla="*/ 771211 h 770676"/>
                <a:gd name="connsiteX94" fmla="*/ 874300 w 1118235"/>
                <a:gd name="connsiteY94" fmla="*/ 737682 h 770676"/>
                <a:gd name="connsiteX95" fmla="*/ 900515 w 1118235"/>
                <a:gd name="connsiteY95" fmla="*/ 471029 h 770676"/>
                <a:gd name="connsiteX96" fmla="*/ 916563 w 1118235"/>
                <a:gd name="connsiteY96" fmla="*/ 471029 h 770676"/>
                <a:gd name="connsiteX97" fmla="*/ 942781 w 1118235"/>
                <a:gd name="connsiteY97" fmla="*/ 737682 h 770676"/>
                <a:gd name="connsiteX98" fmla="*/ 983627 w 1118235"/>
                <a:gd name="connsiteY98" fmla="*/ 771211 h 770676"/>
                <a:gd name="connsiteX99" fmla="*/ 1017156 w 1118235"/>
                <a:gd name="connsiteY99" fmla="*/ 730369 h 770676"/>
                <a:gd name="connsiteX100" fmla="*/ 989641 w 1118235"/>
                <a:gd name="connsiteY100" fmla="*/ 450489 h 770676"/>
                <a:gd name="connsiteX101" fmla="*/ 989826 w 1118235"/>
                <a:gd name="connsiteY101" fmla="*/ 447670 h 770676"/>
                <a:gd name="connsiteX102" fmla="*/ 989826 w 1118235"/>
                <a:gd name="connsiteY102" fmla="*/ 290678 h 770676"/>
                <a:gd name="connsiteX103" fmla="*/ 1004771 w 1118235"/>
                <a:gd name="connsiteY103" fmla="*/ 299685 h 770676"/>
                <a:gd name="connsiteX104" fmla="*/ 1040842 w 1118235"/>
                <a:gd name="connsiteY104" fmla="*/ 309048 h 770676"/>
                <a:gd name="connsiteX105" fmla="*/ 1041712 w 1118235"/>
                <a:gd name="connsiteY105" fmla="*/ 309054 h 770676"/>
                <a:gd name="connsiteX106" fmla="*/ 1088079 w 1118235"/>
                <a:gd name="connsiteY106" fmla="*/ 287877 h 770676"/>
                <a:gd name="connsiteX107" fmla="*/ 1118396 w 1118235"/>
                <a:gd name="connsiteY107" fmla="*/ 227840 h 770676"/>
                <a:gd name="connsiteX108" fmla="*/ 1101607 w 1118235"/>
                <a:gd name="connsiteY108" fmla="*/ 198055 h 77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118235" h="770676">
                  <a:moveTo>
                    <a:pt x="1101607" y="198055"/>
                  </a:moveTo>
                  <a:cubicBezTo>
                    <a:pt x="1088747" y="194465"/>
                    <a:pt x="1075413" y="201981"/>
                    <a:pt x="1071823" y="214847"/>
                  </a:cubicBezTo>
                  <a:cubicBezTo>
                    <a:pt x="1065784" y="236668"/>
                    <a:pt x="1058446" y="248980"/>
                    <a:pt x="1053006" y="254590"/>
                  </a:cubicBezTo>
                  <a:cubicBezTo>
                    <a:pt x="1047364" y="260129"/>
                    <a:pt x="1044931" y="260416"/>
                    <a:pt x="1040845" y="260688"/>
                  </a:cubicBezTo>
                  <a:cubicBezTo>
                    <a:pt x="1037405" y="260734"/>
                    <a:pt x="1032316" y="259458"/>
                    <a:pt x="1026583" y="256539"/>
                  </a:cubicBezTo>
                  <a:cubicBezTo>
                    <a:pt x="1017987" y="252253"/>
                    <a:pt x="1008600" y="244568"/>
                    <a:pt x="1001921" y="237991"/>
                  </a:cubicBezTo>
                  <a:cubicBezTo>
                    <a:pt x="998554" y="234712"/>
                    <a:pt x="995813" y="231735"/>
                    <a:pt x="993981" y="229647"/>
                  </a:cubicBezTo>
                  <a:cubicBezTo>
                    <a:pt x="993066" y="228607"/>
                    <a:pt x="992374" y="227788"/>
                    <a:pt x="991938" y="227262"/>
                  </a:cubicBezTo>
                  <a:cubicBezTo>
                    <a:pt x="991721" y="226999"/>
                    <a:pt x="991573" y="226818"/>
                    <a:pt x="991491" y="226712"/>
                  </a:cubicBezTo>
                  <a:cubicBezTo>
                    <a:pt x="991464" y="226679"/>
                    <a:pt x="991446" y="226658"/>
                    <a:pt x="991431" y="226643"/>
                  </a:cubicBezTo>
                  <a:cubicBezTo>
                    <a:pt x="985858" y="219580"/>
                    <a:pt x="977135" y="216482"/>
                    <a:pt x="968827" y="217733"/>
                  </a:cubicBezTo>
                  <a:cubicBezTo>
                    <a:pt x="968051" y="217658"/>
                    <a:pt x="967265" y="217615"/>
                    <a:pt x="966470" y="217615"/>
                  </a:cubicBezTo>
                  <a:lnTo>
                    <a:pt x="856692" y="217615"/>
                  </a:lnTo>
                  <a:lnTo>
                    <a:pt x="754894" y="71311"/>
                  </a:lnTo>
                  <a:cubicBezTo>
                    <a:pt x="756251" y="67143"/>
                    <a:pt x="757541" y="62909"/>
                    <a:pt x="758744" y="58596"/>
                  </a:cubicBezTo>
                  <a:cubicBezTo>
                    <a:pt x="762338" y="45736"/>
                    <a:pt x="754818" y="32399"/>
                    <a:pt x="741962" y="28809"/>
                  </a:cubicBezTo>
                  <a:cubicBezTo>
                    <a:pt x="736476" y="27279"/>
                    <a:pt x="730909" y="27784"/>
                    <a:pt x="726043" y="29848"/>
                  </a:cubicBezTo>
                  <a:lnTo>
                    <a:pt x="712996" y="11095"/>
                  </a:lnTo>
                  <a:cubicBezTo>
                    <a:pt x="705368" y="127"/>
                    <a:pt x="690302" y="-2578"/>
                    <a:pt x="679343" y="5051"/>
                  </a:cubicBezTo>
                  <a:cubicBezTo>
                    <a:pt x="668379" y="12679"/>
                    <a:pt x="665680" y="27751"/>
                    <a:pt x="673299" y="38713"/>
                  </a:cubicBezTo>
                  <a:lnTo>
                    <a:pt x="700732" y="78138"/>
                  </a:lnTo>
                  <a:cubicBezTo>
                    <a:pt x="682323" y="121308"/>
                    <a:pt x="654724" y="154432"/>
                    <a:pt x="629549" y="177918"/>
                  </a:cubicBezTo>
                  <a:cubicBezTo>
                    <a:pt x="613993" y="192434"/>
                    <a:pt x="599459" y="203178"/>
                    <a:pt x="588972" y="210196"/>
                  </a:cubicBezTo>
                  <a:cubicBezTo>
                    <a:pt x="584015" y="213511"/>
                    <a:pt x="580017" y="215959"/>
                    <a:pt x="577191" y="217621"/>
                  </a:cubicBezTo>
                  <a:lnTo>
                    <a:pt x="461067" y="217621"/>
                  </a:lnTo>
                  <a:cubicBezTo>
                    <a:pt x="458619" y="217621"/>
                    <a:pt x="456262" y="218002"/>
                    <a:pt x="454043" y="218700"/>
                  </a:cubicBezTo>
                  <a:cubicBezTo>
                    <a:pt x="447440" y="219268"/>
                    <a:pt x="441096" y="222502"/>
                    <a:pt x="436792" y="228208"/>
                  </a:cubicBezTo>
                  <a:lnTo>
                    <a:pt x="341615" y="354490"/>
                  </a:lnTo>
                  <a:cubicBezTo>
                    <a:pt x="327426" y="317670"/>
                    <a:pt x="307971" y="289560"/>
                    <a:pt x="288865" y="269205"/>
                  </a:cubicBezTo>
                  <a:cubicBezTo>
                    <a:pt x="256104" y="234174"/>
                    <a:pt x="225089" y="221103"/>
                    <a:pt x="222931" y="220181"/>
                  </a:cubicBezTo>
                  <a:cubicBezTo>
                    <a:pt x="219731" y="218857"/>
                    <a:pt x="216412" y="218283"/>
                    <a:pt x="213157" y="218356"/>
                  </a:cubicBezTo>
                  <a:cubicBezTo>
                    <a:pt x="213121" y="218407"/>
                    <a:pt x="213088" y="218458"/>
                    <a:pt x="213048" y="218510"/>
                  </a:cubicBezTo>
                  <a:cubicBezTo>
                    <a:pt x="206789" y="227289"/>
                    <a:pt x="198871" y="234525"/>
                    <a:pt x="189680" y="239771"/>
                  </a:cubicBezTo>
                  <a:cubicBezTo>
                    <a:pt x="183506" y="243295"/>
                    <a:pt x="176790" y="245955"/>
                    <a:pt x="169670" y="247614"/>
                  </a:cubicBezTo>
                  <a:cubicBezTo>
                    <a:pt x="164130" y="248902"/>
                    <a:pt x="158466" y="249554"/>
                    <a:pt x="152833" y="249554"/>
                  </a:cubicBezTo>
                  <a:cubicBezTo>
                    <a:pt x="140091" y="249554"/>
                    <a:pt x="128029" y="246336"/>
                    <a:pt x="117476" y="240609"/>
                  </a:cubicBezTo>
                  <a:cubicBezTo>
                    <a:pt x="107690" y="235295"/>
                    <a:pt x="99239" y="227797"/>
                    <a:pt x="92729" y="218673"/>
                  </a:cubicBezTo>
                  <a:cubicBezTo>
                    <a:pt x="92693" y="218622"/>
                    <a:pt x="92657" y="218570"/>
                    <a:pt x="92621" y="218516"/>
                  </a:cubicBezTo>
                  <a:cubicBezTo>
                    <a:pt x="92231" y="218549"/>
                    <a:pt x="91847" y="218591"/>
                    <a:pt x="91460" y="218643"/>
                  </a:cubicBezTo>
                  <a:cubicBezTo>
                    <a:pt x="91348" y="218640"/>
                    <a:pt x="91255" y="218634"/>
                    <a:pt x="91140" y="218634"/>
                  </a:cubicBezTo>
                  <a:cubicBezTo>
                    <a:pt x="84868" y="218600"/>
                    <a:pt x="74868" y="220018"/>
                    <a:pt x="64081" y="225990"/>
                  </a:cubicBezTo>
                  <a:cubicBezTo>
                    <a:pt x="47716" y="234963"/>
                    <a:pt x="31405" y="253414"/>
                    <a:pt x="19984" y="285256"/>
                  </a:cubicBezTo>
                  <a:cubicBezTo>
                    <a:pt x="8445" y="317256"/>
                    <a:pt x="756" y="363346"/>
                    <a:pt x="717" y="432670"/>
                  </a:cubicBezTo>
                  <a:cubicBezTo>
                    <a:pt x="717" y="444221"/>
                    <a:pt x="937" y="456416"/>
                    <a:pt x="1394" y="469300"/>
                  </a:cubicBezTo>
                  <a:cubicBezTo>
                    <a:pt x="1859" y="482350"/>
                    <a:pt x="12597" y="492617"/>
                    <a:pt x="25557" y="492617"/>
                  </a:cubicBezTo>
                  <a:cubicBezTo>
                    <a:pt x="25847" y="492617"/>
                    <a:pt x="26134" y="492614"/>
                    <a:pt x="26424" y="492601"/>
                  </a:cubicBezTo>
                  <a:cubicBezTo>
                    <a:pt x="39770" y="492124"/>
                    <a:pt x="50200" y="480914"/>
                    <a:pt x="49720" y="467571"/>
                  </a:cubicBezTo>
                  <a:cubicBezTo>
                    <a:pt x="49275" y="455231"/>
                    <a:pt x="49070" y="443617"/>
                    <a:pt x="49076" y="432670"/>
                  </a:cubicBezTo>
                  <a:cubicBezTo>
                    <a:pt x="48952" y="352783"/>
                    <a:pt x="60400" y="309489"/>
                    <a:pt x="71153" y="288297"/>
                  </a:cubicBezTo>
                  <a:lnTo>
                    <a:pt x="71153" y="448477"/>
                  </a:lnTo>
                  <a:cubicBezTo>
                    <a:pt x="71153" y="451278"/>
                    <a:pt x="71670" y="453950"/>
                    <a:pt x="72577" y="456440"/>
                  </a:cubicBezTo>
                  <a:lnTo>
                    <a:pt x="22006" y="726470"/>
                  </a:lnTo>
                  <a:cubicBezTo>
                    <a:pt x="17904" y="746698"/>
                    <a:pt x="30979" y="766409"/>
                    <a:pt x="51201" y="770510"/>
                  </a:cubicBezTo>
                  <a:cubicBezTo>
                    <a:pt x="71425" y="774612"/>
                    <a:pt x="91146" y="761543"/>
                    <a:pt x="95247" y="741315"/>
                  </a:cubicBezTo>
                  <a:lnTo>
                    <a:pt x="145713" y="471833"/>
                  </a:lnTo>
                  <a:lnTo>
                    <a:pt x="159896" y="471833"/>
                  </a:lnTo>
                  <a:lnTo>
                    <a:pt x="159896" y="734032"/>
                  </a:lnTo>
                  <a:cubicBezTo>
                    <a:pt x="159896" y="754674"/>
                    <a:pt x="176624" y="771396"/>
                    <a:pt x="197260" y="771396"/>
                  </a:cubicBezTo>
                  <a:cubicBezTo>
                    <a:pt x="217896" y="771396"/>
                    <a:pt x="234624" y="754674"/>
                    <a:pt x="234624" y="734032"/>
                  </a:cubicBezTo>
                  <a:lnTo>
                    <a:pt x="234624" y="448477"/>
                  </a:lnTo>
                  <a:lnTo>
                    <a:pt x="234624" y="391238"/>
                  </a:lnTo>
                  <a:lnTo>
                    <a:pt x="234624" y="284504"/>
                  </a:lnTo>
                  <a:cubicBezTo>
                    <a:pt x="241337" y="289989"/>
                    <a:pt x="248632" y="296714"/>
                    <a:pt x="255989" y="304901"/>
                  </a:cubicBezTo>
                  <a:cubicBezTo>
                    <a:pt x="275153" y="326326"/>
                    <a:pt x="294930" y="357153"/>
                    <a:pt x="305941" y="401822"/>
                  </a:cubicBezTo>
                  <a:lnTo>
                    <a:pt x="300319" y="409281"/>
                  </a:lnTo>
                  <a:cubicBezTo>
                    <a:pt x="292283" y="419943"/>
                    <a:pt x="294408" y="435103"/>
                    <a:pt x="305070" y="443139"/>
                  </a:cubicBezTo>
                  <a:cubicBezTo>
                    <a:pt x="307603" y="445052"/>
                    <a:pt x="310404" y="446322"/>
                    <a:pt x="313288" y="447107"/>
                  </a:cubicBezTo>
                  <a:cubicBezTo>
                    <a:pt x="313399" y="448362"/>
                    <a:pt x="313554" y="449565"/>
                    <a:pt x="313650" y="450837"/>
                  </a:cubicBezTo>
                  <a:cubicBezTo>
                    <a:pt x="314602" y="463533"/>
                    <a:pt x="325201" y="473199"/>
                    <a:pt x="337732" y="473199"/>
                  </a:cubicBezTo>
                  <a:cubicBezTo>
                    <a:pt x="338342" y="473199"/>
                    <a:pt x="338959" y="473177"/>
                    <a:pt x="339578" y="473132"/>
                  </a:cubicBezTo>
                  <a:cubicBezTo>
                    <a:pt x="352894" y="472126"/>
                    <a:pt x="362871" y="460517"/>
                    <a:pt x="361867" y="447204"/>
                  </a:cubicBezTo>
                  <a:cubicBezTo>
                    <a:pt x="360997" y="435414"/>
                    <a:pt x="359555" y="424211"/>
                    <a:pt x="357709" y="413473"/>
                  </a:cubicBezTo>
                  <a:lnTo>
                    <a:pt x="437711" y="307328"/>
                  </a:lnTo>
                  <a:lnTo>
                    <a:pt x="437711" y="447676"/>
                  </a:lnTo>
                  <a:cubicBezTo>
                    <a:pt x="437711" y="449734"/>
                    <a:pt x="438004" y="451716"/>
                    <a:pt x="438503" y="453614"/>
                  </a:cubicBezTo>
                  <a:lnTo>
                    <a:pt x="411290" y="730375"/>
                  </a:lnTo>
                  <a:cubicBezTo>
                    <a:pt x="409272" y="750914"/>
                    <a:pt x="424289" y="769199"/>
                    <a:pt x="444822" y="771218"/>
                  </a:cubicBezTo>
                  <a:cubicBezTo>
                    <a:pt x="465362" y="773236"/>
                    <a:pt x="483649" y="758228"/>
                    <a:pt x="485668" y="737689"/>
                  </a:cubicBezTo>
                  <a:lnTo>
                    <a:pt x="511883" y="471035"/>
                  </a:lnTo>
                  <a:lnTo>
                    <a:pt x="527931" y="471035"/>
                  </a:lnTo>
                  <a:lnTo>
                    <a:pt x="554149" y="737689"/>
                  </a:lnTo>
                  <a:cubicBezTo>
                    <a:pt x="556168" y="758228"/>
                    <a:pt x="574459" y="773236"/>
                    <a:pt x="594995" y="771218"/>
                  </a:cubicBezTo>
                  <a:cubicBezTo>
                    <a:pt x="615525" y="769199"/>
                    <a:pt x="630543" y="750914"/>
                    <a:pt x="628524" y="730375"/>
                  </a:cubicBezTo>
                  <a:lnTo>
                    <a:pt x="601010" y="450495"/>
                  </a:lnTo>
                  <a:cubicBezTo>
                    <a:pt x="601121" y="449568"/>
                    <a:pt x="601194" y="448634"/>
                    <a:pt x="601194" y="447676"/>
                  </a:cubicBezTo>
                  <a:lnTo>
                    <a:pt x="601194" y="259594"/>
                  </a:lnTo>
                  <a:cubicBezTo>
                    <a:pt x="612113" y="253220"/>
                    <a:pt x="635908" y="238088"/>
                    <a:pt x="662534" y="213275"/>
                  </a:cubicBezTo>
                  <a:cubicBezTo>
                    <a:pt x="686047" y="191334"/>
                    <a:pt x="711860" y="161592"/>
                    <a:pt x="732375" y="123614"/>
                  </a:cubicBezTo>
                  <a:lnTo>
                    <a:pt x="824889" y="256569"/>
                  </a:lnTo>
                  <a:cubicBezTo>
                    <a:pt x="825343" y="257219"/>
                    <a:pt x="825841" y="257814"/>
                    <a:pt x="826343" y="258404"/>
                  </a:cubicBezTo>
                  <a:lnTo>
                    <a:pt x="826343" y="447670"/>
                  </a:lnTo>
                  <a:cubicBezTo>
                    <a:pt x="826343" y="449728"/>
                    <a:pt x="826636" y="451710"/>
                    <a:pt x="827135" y="453608"/>
                  </a:cubicBezTo>
                  <a:lnTo>
                    <a:pt x="799922" y="730369"/>
                  </a:lnTo>
                  <a:cubicBezTo>
                    <a:pt x="797904" y="750908"/>
                    <a:pt x="812921" y="769193"/>
                    <a:pt x="833454" y="771211"/>
                  </a:cubicBezTo>
                  <a:cubicBezTo>
                    <a:pt x="853994" y="773230"/>
                    <a:pt x="872281" y="758222"/>
                    <a:pt x="874300" y="737682"/>
                  </a:cubicBezTo>
                  <a:lnTo>
                    <a:pt x="900515" y="471029"/>
                  </a:lnTo>
                  <a:lnTo>
                    <a:pt x="916563" y="471029"/>
                  </a:lnTo>
                  <a:lnTo>
                    <a:pt x="942781" y="737682"/>
                  </a:lnTo>
                  <a:cubicBezTo>
                    <a:pt x="944800" y="758222"/>
                    <a:pt x="963091" y="773230"/>
                    <a:pt x="983627" y="771211"/>
                  </a:cubicBezTo>
                  <a:cubicBezTo>
                    <a:pt x="1004157" y="769193"/>
                    <a:pt x="1019175" y="750908"/>
                    <a:pt x="1017156" y="730369"/>
                  </a:cubicBezTo>
                  <a:lnTo>
                    <a:pt x="989641" y="450489"/>
                  </a:lnTo>
                  <a:cubicBezTo>
                    <a:pt x="989753" y="449562"/>
                    <a:pt x="989826" y="448628"/>
                    <a:pt x="989826" y="447670"/>
                  </a:cubicBezTo>
                  <a:lnTo>
                    <a:pt x="989826" y="290678"/>
                  </a:lnTo>
                  <a:cubicBezTo>
                    <a:pt x="994414" y="293879"/>
                    <a:pt x="999376" y="296953"/>
                    <a:pt x="1004771" y="299685"/>
                  </a:cubicBezTo>
                  <a:cubicBezTo>
                    <a:pt x="1015080" y="304871"/>
                    <a:pt x="1027120" y="309002"/>
                    <a:pt x="1040842" y="309048"/>
                  </a:cubicBezTo>
                  <a:cubicBezTo>
                    <a:pt x="1041132" y="309051"/>
                    <a:pt x="1041422" y="309054"/>
                    <a:pt x="1041712" y="309054"/>
                  </a:cubicBezTo>
                  <a:cubicBezTo>
                    <a:pt x="1057733" y="309054"/>
                    <a:pt x="1075280" y="301764"/>
                    <a:pt x="1088079" y="287877"/>
                  </a:cubicBezTo>
                  <a:cubicBezTo>
                    <a:pt x="1101317" y="273805"/>
                    <a:pt x="1110937" y="254357"/>
                    <a:pt x="1118396" y="227840"/>
                  </a:cubicBezTo>
                  <a:cubicBezTo>
                    <a:pt x="1121983" y="214983"/>
                    <a:pt x="1114473" y="201649"/>
                    <a:pt x="1101607" y="198055"/>
                  </a:cubicBezTo>
                  <a:close/>
                </a:path>
              </a:pathLst>
            </a:custGeom>
            <a:grp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92" name="Freeform: Shape 91">
              <a:extLst>
                <a:ext uri="{FF2B5EF4-FFF2-40B4-BE49-F238E27FC236}">
                  <a16:creationId xmlns:a16="http://schemas.microsoft.com/office/drawing/2014/main" id="{7DAFAE49-DB22-44C3-B48D-CB4816F228B4}"/>
                </a:ext>
              </a:extLst>
            </p:cNvPr>
            <p:cNvSpPr/>
            <p:nvPr/>
          </p:nvSpPr>
          <p:spPr>
            <a:xfrm>
              <a:off x="5876563" y="6790614"/>
              <a:ext cx="136002" cy="136002"/>
            </a:xfrm>
            <a:custGeom>
              <a:avLst/>
              <a:gdLst>
                <a:gd name="connsiteX0" fmla="*/ 17543 w 136001"/>
                <a:gd name="connsiteY0" fmla="*/ 113485 h 136001"/>
                <a:gd name="connsiteX1" fmla="*/ 30714 w 136001"/>
                <a:gd name="connsiteY1" fmla="*/ 125076 h 136001"/>
                <a:gd name="connsiteX2" fmla="*/ 84132 w 136001"/>
                <a:gd name="connsiteY2" fmla="*/ 134934 h 136001"/>
                <a:gd name="connsiteX3" fmla="*/ 108452 w 136001"/>
                <a:gd name="connsiteY3" fmla="*/ 123897 h 136001"/>
                <a:gd name="connsiteX4" fmla="*/ 119719 w 136001"/>
                <a:gd name="connsiteY4" fmla="*/ 113649 h 136001"/>
                <a:gd name="connsiteX5" fmla="*/ 121427 w 136001"/>
                <a:gd name="connsiteY5" fmla="*/ 111633 h 136001"/>
                <a:gd name="connsiteX6" fmla="*/ 134930 w 136001"/>
                <a:gd name="connsiteY6" fmla="*/ 53300 h 136001"/>
                <a:gd name="connsiteX7" fmla="*/ 53296 w 136001"/>
                <a:gd name="connsiteY7" fmla="*/ 2502 h 136001"/>
                <a:gd name="connsiteX8" fmla="*/ 2504 w 136001"/>
                <a:gd name="connsiteY8" fmla="*/ 84136 h 136001"/>
                <a:gd name="connsiteX9" fmla="*/ 15977 w 136001"/>
                <a:gd name="connsiteY9" fmla="*/ 111633 h 136001"/>
                <a:gd name="connsiteX10" fmla="*/ 17543 w 136001"/>
                <a:gd name="connsiteY10" fmla="*/ 113485 h 1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001" h="136001">
                  <a:moveTo>
                    <a:pt x="17543" y="113485"/>
                  </a:moveTo>
                  <a:cubicBezTo>
                    <a:pt x="21429" y="117919"/>
                    <a:pt x="25863" y="121806"/>
                    <a:pt x="30714" y="125076"/>
                  </a:cubicBezTo>
                  <a:cubicBezTo>
                    <a:pt x="45831" y="135264"/>
                    <a:pt x="64974" y="139392"/>
                    <a:pt x="84132" y="134934"/>
                  </a:cubicBezTo>
                  <a:cubicBezTo>
                    <a:pt x="93175" y="132831"/>
                    <a:pt x="101365" y="129005"/>
                    <a:pt x="108452" y="123897"/>
                  </a:cubicBezTo>
                  <a:cubicBezTo>
                    <a:pt x="112611" y="120902"/>
                    <a:pt x="116376" y="117451"/>
                    <a:pt x="119719" y="113649"/>
                  </a:cubicBezTo>
                  <a:cubicBezTo>
                    <a:pt x="120302" y="112987"/>
                    <a:pt x="120871" y="112319"/>
                    <a:pt x="121427" y="111633"/>
                  </a:cubicBezTo>
                  <a:cubicBezTo>
                    <a:pt x="134232" y="95884"/>
                    <a:pt x="139890" y="74601"/>
                    <a:pt x="134930" y="53300"/>
                  </a:cubicBezTo>
                  <a:cubicBezTo>
                    <a:pt x="126416" y="16728"/>
                    <a:pt x="89862" y="-6009"/>
                    <a:pt x="53296" y="2502"/>
                  </a:cubicBezTo>
                  <a:cubicBezTo>
                    <a:pt x="16730" y="11019"/>
                    <a:pt x="-6013" y="47567"/>
                    <a:pt x="2504" y="84136"/>
                  </a:cubicBezTo>
                  <a:cubicBezTo>
                    <a:pt x="4931" y="94560"/>
                    <a:pt x="9642" y="103856"/>
                    <a:pt x="15977" y="111633"/>
                  </a:cubicBezTo>
                  <a:cubicBezTo>
                    <a:pt x="16488" y="112258"/>
                    <a:pt x="17011" y="112875"/>
                    <a:pt x="17543" y="113485"/>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sp>
          <p:nvSpPr>
            <p:cNvPr id="93" name="Freeform: Shape 92">
              <a:extLst>
                <a:ext uri="{FF2B5EF4-FFF2-40B4-BE49-F238E27FC236}">
                  <a16:creationId xmlns:a16="http://schemas.microsoft.com/office/drawing/2014/main" id="{72594AFB-323A-4255-91C6-108089170D76}"/>
                </a:ext>
              </a:extLst>
            </p:cNvPr>
            <p:cNvSpPr/>
            <p:nvPr/>
          </p:nvSpPr>
          <p:spPr>
            <a:xfrm>
              <a:off x="6229359" y="6730725"/>
              <a:ext cx="163202" cy="163202"/>
            </a:xfrm>
            <a:custGeom>
              <a:avLst/>
              <a:gdLst>
                <a:gd name="connsiteX0" fmla="*/ 97910 w 163201"/>
                <a:gd name="connsiteY0" fmla="*/ 16280 h 163201"/>
                <a:gd name="connsiteX1" fmla="*/ 148702 w 163201"/>
                <a:gd name="connsiteY1" fmla="*/ 97910 h 163201"/>
                <a:gd name="connsiteX2" fmla="*/ 67072 w 163201"/>
                <a:gd name="connsiteY2" fmla="*/ 148702 h 163201"/>
                <a:gd name="connsiteX3" fmla="*/ 16280 w 163201"/>
                <a:gd name="connsiteY3" fmla="*/ 67072 h 163201"/>
                <a:gd name="connsiteX4" fmla="*/ 97910 w 163201"/>
                <a:gd name="connsiteY4" fmla="*/ 16280 h 163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01" h="163201">
                  <a:moveTo>
                    <a:pt x="97910" y="16280"/>
                  </a:moveTo>
                  <a:cubicBezTo>
                    <a:pt x="134478" y="24796"/>
                    <a:pt x="157218" y="61343"/>
                    <a:pt x="148702" y="97910"/>
                  </a:cubicBezTo>
                  <a:cubicBezTo>
                    <a:pt x="140186" y="134478"/>
                    <a:pt x="103639" y="157218"/>
                    <a:pt x="67072" y="148702"/>
                  </a:cubicBezTo>
                  <a:cubicBezTo>
                    <a:pt x="30504" y="140187"/>
                    <a:pt x="7764" y="103639"/>
                    <a:pt x="16280" y="67072"/>
                  </a:cubicBezTo>
                  <a:cubicBezTo>
                    <a:pt x="24796" y="30504"/>
                    <a:pt x="61343" y="7764"/>
                    <a:pt x="97910" y="16280"/>
                  </a:cubicBezTo>
                  <a:close/>
                </a:path>
              </a:pathLst>
            </a:custGeom>
            <a:solidFill>
              <a:srgbClr val="E45635"/>
            </a:solidFill>
            <a:ln w="3012" cap="flat">
              <a:noFill/>
              <a:prstDash val="solid"/>
              <a:miter/>
            </a:ln>
          </p:spPr>
          <p:txBody>
            <a:bodyPr rtlCol="0" anchor="ctr"/>
            <a:lstStyle/>
            <a:p>
              <a:endParaRPr lang="en-US" sz="1600" dirty="0">
                <a:latin typeface="Century Gothic" panose="020B0502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EDFBBF76-0A5A-4E62-976F-7B7D6DBC18A6}"/>
              </a:ext>
            </a:extLst>
          </p:cNvPr>
          <p:cNvGrpSpPr/>
          <p:nvPr/>
        </p:nvGrpSpPr>
        <p:grpSpPr>
          <a:xfrm>
            <a:off x="392104" y="5515555"/>
            <a:ext cx="1047816" cy="1004510"/>
            <a:chOff x="406245" y="5825056"/>
            <a:chExt cx="1047816" cy="1004510"/>
          </a:xfrm>
        </p:grpSpPr>
        <p:grpSp>
          <p:nvGrpSpPr>
            <p:cNvPr id="3" name="Group 2">
              <a:extLst>
                <a:ext uri="{FF2B5EF4-FFF2-40B4-BE49-F238E27FC236}">
                  <a16:creationId xmlns:a16="http://schemas.microsoft.com/office/drawing/2014/main" id="{3A7A8428-8ABA-46EA-B9CB-F0EA498AB8CF}"/>
                </a:ext>
              </a:extLst>
            </p:cNvPr>
            <p:cNvGrpSpPr/>
            <p:nvPr/>
          </p:nvGrpSpPr>
          <p:grpSpPr>
            <a:xfrm>
              <a:off x="563641" y="5958315"/>
              <a:ext cx="733024" cy="730791"/>
              <a:chOff x="563641" y="5958315"/>
              <a:chExt cx="733024" cy="730791"/>
            </a:xfrm>
          </p:grpSpPr>
          <p:grpSp>
            <p:nvGrpSpPr>
              <p:cNvPr id="81" name="Group 80">
                <a:extLst>
                  <a:ext uri="{FF2B5EF4-FFF2-40B4-BE49-F238E27FC236}">
                    <a16:creationId xmlns:a16="http://schemas.microsoft.com/office/drawing/2014/main" id="{8AF83550-D7A0-4002-9C0C-E6F987A7144F}"/>
                  </a:ext>
                </a:extLst>
              </p:cNvPr>
              <p:cNvGrpSpPr/>
              <p:nvPr/>
            </p:nvGrpSpPr>
            <p:grpSpPr>
              <a:xfrm>
                <a:off x="563641" y="5958315"/>
                <a:ext cx="733024" cy="730791"/>
                <a:chOff x="6214864" y="4273699"/>
                <a:chExt cx="914400" cy="914400"/>
              </a:xfrm>
            </p:grpSpPr>
            <p:pic>
              <p:nvPicPr>
                <p:cNvPr id="83" name="Graphic 82" descr="Sustainability">
                  <a:extLst>
                    <a:ext uri="{FF2B5EF4-FFF2-40B4-BE49-F238E27FC236}">
                      <a16:creationId xmlns:a16="http://schemas.microsoft.com/office/drawing/2014/main" id="{5E1A70EF-7ECD-47CD-B4C8-3E32F45D9E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14864" y="4273699"/>
                  <a:ext cx="914400" cy="914400"/>
                </a:xfrm>
                <a:prstGeom prst="rect">
                  <a:avLst/>
                </a:prstGeom>
              </p:spPr>
            </p:pic>
            <p:sp>
              <p:nvSpPr>
                <p:cNvPr id="84" name="Rectangle 83">
                  <a:extLst>
                    <a:ext uri="{FF2B5EF4-FFF2-40B4-BE49-F238E27FC236}">
                      <a16:creationId xmlns:a16="http://schemas.microsoft.com/office/drawing/2014/main" id="{9E2A5F1A-9E43-4B00-A94C-04CD511974F9}"/>
                    </a:ext>
                  </a:extLst>
                </p:cNvPr>
                <p:cNvSpPr/>
                <p:nvPr/>
              </p:nvSpPr>
              <p:spPr bwMode="auto">
                <a:xfrm>
                  <a:off x="6622740" y="4725144"/>
                  <a:ext cx="481372" cy="4320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a:solidFill>
                      <a:schemeClr val="tx1"/>
                    </a:solidFill>
                    <a:effectLst/>
                    <a:latin typeface="Arial" charset="0"/>
                  </a:endParaRPr>
                </a:p>
              </p:txBody>
            </p:sp>
          </p:grpSp>
          <p:pic>
            <p:nvPicPr>
              <p:cNvPr id="82" name="Graphic 81" descr="Sustainability">
                <a:extLst>
                  <a:ext uri="{FF2B5EF4-FFF2-40B4-BE49-F238E27FC236}">
                    <a16:creationId xmlns:a16="http://schemas.microsoft.com/office/drawing/2014/main" id="{5EEEB9FF-E232-4C20-AFC4-667E04577208}"/>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45523" t="49654"/>
              <a:stretch/>
            </p:blipFill>
            <p:spPr>
              <a:xfrm>
                <a:off x="917376" y="6326746"/>
                <a:ext cx="368800" cy="345294"/>
              </a:xfrm>
              <a:prstGeom prst="rect">
                <a:avLst/>
              </a:prstGeom>
            </p:spPr>
          </p:pic>
        </p:grpSp>
        <p:sp>
          <p:nvSpPr>
            <p:cNvPr id="99" name="Oval 98">
              <a:extLst>
                <a:ext uri="{FF2B5EF4-FFF2-40B4-BE49-F238E27FC236}">
                  <a16:creationId xmlns:a16="http://schemas.microsoft.com/office/drawing/2014/main" id="{9168C7F6-43DC-4725-8472-197D477F9675}"/>
                </a:ext>
              </a:extLst>
            </p:cNvPr>
            <p:cNvSpPr/>
            <p:nvPr/>
          </p:nvSpPr>
          <p:spPr bwMode="auto">
            <a:xfrm>
              <a:off x="406245" y="5825056"/>
              <a:ext cx="1047816" cy="1004510"/>
            </a:xfrm>
            <a:prstGeom prst="ellipse">
              <a:avLst/>
            </a:prstGeom>
            <a:noFill/>
            <a:ln w="9525" cap="flat" cmpd="sng" algn="ctr">
              <a:solidFill>
                <a:srgbClr val="E45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p:txBody>
        </p:sp>
      </p:grpSp>
    </p:spTree>
    <p:extLst>
      <p:ext uri="{BB962C8B-B14F-4D97-AF65-F5344CB8AC3E}">
        <p14:creationId xmlns:p14="http://schemas.microsoft.com/office/powerpoint/2010/main" val="428672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heel(1)">
                                      <p:cBhvr>
                                        <p:cTn id="7" dur="500"/>
                                        <p:tgtEl>
                                          <p:spTgt spid="68"/>
                                        </p:tgtEl>
                                      </p:cBhvr>
                                    </p:animEffect>
                                  </p:childTnLst>
                                </p:cTn>
                              </p:par>
                              <p:par>
                                <p:cTn id="8" presetID="53" presetClass="entr" presetSubtype="16"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p:cTn id="10" dur="500" fill="hold"/>
                                        <p:tgtEl>
                                          <p:spTgt spid="24"/>
                                        </p:tgtEl>
                                        <p:attrNameLst>
                                          <p:attrName>ppt_w</p:attrName>
                                        </p:attrNameLst>
                                      </p:cBhvr>
                                      <p:tavLst>
                                        <p:tav tm="0">
                                          <p:val>
                                            <p:fltVal val="0"/>
                                          </p:val>
                                        </p:tav>
                                        <p:tav tm="100000">
                                          <p:val>
                                            <p:strVal val="#ppt_w"/>
                                          </p:val>
                                        </p:tav>
                                      </p:tavLst>
                                    </p:anim>
                                    <p:anim calcmode="lin" valueType="num">
                                      <p:cBhvr>
                                        <p:cTn id="11" dur="500" fill="hold"/>
                                        <p:tgtEl>
                                          <p:spTgt spid="24"/>
                                        </p:tgtEl>
                                        <p:attrNameLst>
                                          <p:attrName>ppt_h</p:attrName>
                                        </p:attrNameLst>
                                      </p:cBhvr>
                                      <p:tavLst>
                                        <p:tav tm="0">
                                          <p:val>
                                            <p:fltVal val="0"/>
                                          </p:val>
                                        </p:tav>
                                        <p:tav tm="100000">
                                          <p:val>
                                            <p:strVal val="#ppt_h"/>
                                          </p:val>
                                        </p:tav>
                                      </p:tavLst>
                                    </p:anim>
                                    <p:animEffect transition="in" filter="fade">
                                      <p:cBhvr>
                                        <p:cTn id="12" dur="500"/>
                                        <p:tgtEl>
                                          <p:spTgt spid="2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85"/>
                                        </p:tgtEl>
                                        <p:attrNameLst>
                                          <p:attrName>style.visibility</p:attrName>
                                        </p:attrNameLst>
                                      </p:cBhvr>
                                      <p:to>
                                        <p:strVal val="visible"/>
                                      </p:to>
                                    </p:set>
                                    <p:animEffect transition="in" filter="wheel(1)">
                                      <p:cBhvr>
                                        <p:cTn id="18" dur="500"/>
                                        <p:tgtEl>
                                          <p:spTgt spid="85"/>
                                        </p:tgtEl>
                                      </p:cBhvr>
                                    </p:animEffect>
                                  </p:childTnLst>
                                </p:cTn>
                              </p:par>
                              <p:par>
                                <p:cTn id="19" presetID="53" presetClass="entr" presetSubtype="16"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anim calcmode="lin" valueType="num">
                                      <p:cBhvr>
                                        <p:cTn id="21" dur="500" fill="hold"/>
                                        <p:tgtEl>
                                          <p:spTgt spid="66"/>
                                        </p:tgtEl>
                                        <p:attrNameLst>
                                          <p:attrName>ppt_w</p:attrName>
                                        </p:attrNameLst>
                                      </p:cBhvr>
                                      <p:tavLst>
                                        <p:tav tm="0">
                                          <p:val>
                                            <p:fltVal val="0"/>
                                          </p:val>
                                        </p:tav>
                                        <p:tav tm="100000">
                                          <p:val>
                                            <p:strVal val="#ppt_w"/>
                                          </p:val>
                                        </p:tav>
                                      </p:tavLst>
                                    </p:anim>
                                    <p:anim calcmode="lin" valueType="num">
                                      <p:cBhvr>
                                        <p:cTn id="22" dur="500" fill="hold"/>
                                        <p:tgtEl>
                                          <p:spTgt spid="66"/>
                                        </p:tgtEl>
                                        <p:attrNameLst>
                                          <p:attrName>ppt_h</p:attrName>
                                        </p:attrNameLst>
                                      </p:cBhvr>
                                      <p:tavLst>
                                        <p:tav tm="0">
                                          <p:val>
                                            <p:fltVal val="0"/>
                                          </p:val>
                                        </p:tav>
                                        <p:tav tm="100000">
                                          <p:val>
                                            <p:strVal val="#ppt_h"/>
                                          </p:val>
                                        </p:tav>
                                      </p:tavLst>
                                    </p:anim>
                                    <p:animEffect transition="in" filter="fade">
                                      <p:cBhvr>
                                        <p:cTn id="23" dur="500"/>
                                        <p:tgtEl>
                                          <p:spTgt spid="6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par>
                          <p:cTn id="27" fill="hold">
                            <p:stCondLst>
                              <p:cond delay="500"/>
                            </p:stCondLst>
                            <p:childTnLst>
                              <p:par>
                                <p:cTn id="28" presetID="21" presetClass="entr" presetSubtype="1" fill="hold" grpId="0" nodeType="afterEffect">
                                  <p:stCondLst>
                                    <p:cond delay="0"/>
                                  </p:stCondLst>
                                  <p:childTnLst>
                                    <p:set>
                                      <p:cBhvr>
                                        <p:cTn id="29" dur="1" fill="hold">
                                          <p:stCondLst>
                                            <p:cond delay="0"/>
                                          </p:stCondLst>
                                        </p:cTn>
                                        <p:tgtEl>
                                          <p:spTgt spid="86"/>
                                        </p:tgtEl>
                                        <p:attrNameLst>
                                          <p:attrName>style.visibility</p:attrName>
                                        </p:attrNameLst>
                                      </p:cBhvr>
                                      <p:to>
                                        <p:strVal val="visible"/>
                                      </p:to>
                                    </p:set>
                                    <p:animEffect transition="in" filter="wheel(1)">
                                      <p:cBhvr>
                                        <p:cTn id="30" dur="500"/>
                                        <p:tgtEl>
                                          <p:spTgt spid="86"/>
                                        </p:tgtEl>
                                      </p:cBhvr>
                                    </p:animEffect>
                                  </p:childTnLst>
                                </p:cTn>
                              </p:par>
                              <p:par>
                                <p:cTn id="31" presetID="53" presetClass="entr" presetSubtype="16" fill="hold" nodeType="withEffect">
                                  <p:stCondLst>
                                    <p:cond delay="0"/>
                                  </p:stCondLst>
                                  <p:childTnLst>
                                    <p:set>
                                      <p:cBhvr>
                                        <p:cTn id="32" dur="1" fill="hold">
                                          <p:stCondLst>
                                            <p:cond delay="0"/>
                                          </p:stCondLst>
                                        </p:cTn>
                                        <p:tgtEl>
                                          <p:spTgt spid="89"/>
                                        </p:tgtEl>
                                        <p:attrNameLst>
                                          <p:attrName>style.visibility</p:attrName>
                                        </p:attrNameLst>
                                      </p:cBhvr>
                                      <p:to>
                                        <p:strVal val="visible"/>
                                      </p:to>
                                    </p:set>
                                    <p:anim calcmode="lin" valueType="num">
                                      <p:cBhvr>
                                        <p:cTn id="33" dur="500" fill="hold"/>
                                        <p:tgtEl>
                                          <p:spTgt spid="89"/>
                                        </p:tgtEl>
                                        <p:attrNameLst>
                                          <p:attrName>ppt_w</p:attrName>
                                        </p:attrNameLst>
                                      </p:cBhvr>
                                      <p:tavLst>
                                        <p:tav tm="0">
                                          <p:val>
                                            <p:fltVal val="0"/>
                                          </p:val>
                                        </p:tav>
                                        <p:tav tm="100000">
                                          <p:val>
                                            <p:strVal val="#ppt_w"/>
                                          </p:val>
                                        </p:tav>
                                      </p:tavLst>
                                    </p:anim>
                                    <p:anim calcmode="lin" valueType="num">
                                      <p:cBhvr>
                                        <p:cTn id="34" dur="500" fill="hold"/>
                                        <p:tgtEl>
                                          <p:spTgt spid="89"/>
                                        </p:tgtEl>
                                        <p:attrNameLst>
                                          <p:attrName>ppt_h</p:attrName>
                                        </p:attrNameLst>
                                      </p:cBhvr>
                                      <p:tavLst>
                                        <p:tav tm="0">
                                          <p:val>
                                            <p:fltVal val="0"/>
                                          </p:val>
                                        </p:tav>
                                        <p:tav tm="100000">
                                          <p:val>
                                            <p:strVal val="#ppt_h"/>
                                          </p:val>
                                        </p:tav>
                                      </p:tavLst>
                                    </p:anim>
                                    <p:animEffect transition="in" filter="fade">
                                      <p:cBhvr>
                                        <p:cTn id="35" dur="500"/>
                                        <p:tgtEl>
                                          <p:spTgt spid="8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100"/>
                                        <p:tgtEl>
                                          <p:spTgt spid="20"/>
                                        </p:tgtEl>
                                      </p:cBhvr>
                                    </p:animEffect>
                                  </p:childTnLst>
                                </p:cTn>
                              </p:par>
                            </p:childTnLst>
                          </p:cTn>
                        </p:par>
                        <p:par>
                          <p:cTn id="39" fill="hold">
                            <p:stCondLst>
                              <p:cond delay="1000"/>
                            </p:stCondLst>
                            <p:childTnLst>
                              <p:par>
                                <p:cTn id="40" presetID="21" presetClass="entr" presetSubtype="1" fill="hold" grpId="0" nodeType="after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wheel(1)">
                                      <p:cBhvr>
                                        <p:cTn id="42" dur="500"/>
                                        <p:tgtEl>
                                          <p:spTgt spid="87"/>
                                        </p:tgtEl>
                                      </p:cBhvr>
                                    </p:animEffect>
                                  </p:childTnLst>
                                </p:cTn>
                              </p:par>
                              <p:par>
                                <p:cTn id="43" presetID="53" presetClass="entr" presetSubtype="16"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100"/>
                                        <p:tgtEl>
                                          <p:spTgt spid="19"/>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88"/>
                                        </p:tgtEl>
                                        <p:attrNameLst>
                                          <p:attrName>style.visibility</p:attrName>
                                        </p:attrNameLst>
                                      </p:cBhvr>
                                      <p:to>
                                        <p:strVal val="visible"/>
                                      </p:to>
                                    </p:set>
                                    <p:animEffect transition="in" filter="wheel(1)">
                                      <p:cBhvr>
                                        <p:cTn id="53" dur="500"/>
                                        <p:tgtEl>
                                          <p:spTgt spid="88"/>
                                        </p:tgtEl>
                                      </p:cBhvr>
                                    </p:animEffect>
                                  </p:childTnLst>
                                </p:cTn>
                              </p:par>
                              <p:par>
                                <p:cTn id="54" presetID="53" presetClass="entr" presetSubtype="16" fill="hold" nodeType="withEffect">
                                  <p:stCondLst>
                                    <p:cond delay="0"/>
                                  </p:stCondLst>
                                  <p:childTnLst>
                                    <p:set>
                                      <p:cBhvr>
                                        <p:cTn id="55" dur="1" fill="hold">
                                          <p:stCondLst>
                                            <p:cond delay="0"/>
                                          </p:stCondLst>
                                        </p:cTn>
                                        <p:tgtEl>
                                          <p:spTgt spid="58"/>
                                        </p:tgtEl>
                                        <p:attrNameLst>
                                          <p:attrName>style.visibility</p:attrName>
                                        </p:attrNameLst>
                                      </p:cBhvr>
                                      <p:to>
                                        <p:strVal val="visible"/>
                                      </p:to>
                                    </p:set>
                                    <p:anim calcmode="lin" valueType="num">
                                      <p:cBhvr>
                                        <p:cTn id="56" dur="500" fill="hold"/>
                                        <p:tgtEl>
                                          <p:spTgt spid="58"/>
                                        </p:tgtEl>
                                        <p:attrNameLst>
                                          <p:attrName>ppt_w</p:attrName>
                                        </p:attrNameLst>
                                      </p:cBhvr>
                                      <p:tavLst>
                                        <p:tav tm="0">
                                          <p:val>
                                            <p:fltVal val="0"/>
                                          </p:val>
                                        </p:tav>
                                        <p:tav tm="100000">
                                          <p:val>
                                            <p:strVal val="#ppt_w"/>
                                          </p:val>
                                        </p:tav>
                                      </p:tavLst>
                                    </p:anim>
                                    <p:anim calcmode="lin" valueType="num">
                                      <p:cBhvr>
                                        <p:cTn id="57" dur="500" fill="hold"/>
                                        <p:tgtEl>
                                          <p:spTgt spid="58"/>
                                        </p:tgtEl>
                                        <p:attrNameLst>
                                          <p:attrName>ppt_h</p:attrName>
                                        </p:attrNameLst>
                                      </p:cBhvr>
                                      <p:tavLst>
                                        <p:tav tm="0">
                                          <p:val>
                                            <p:fltVal val="0"/>
                                          </p:val>
                                        </p:tav>
                                        <p:tav tm="100000">
                                          <p:val>
                                            <p:strVal val="#ppt_h"/>
                                          </p:val>
                                        </p:tav>
                                      </p:tavLst>
                                    </p:anim>
                                    <p:animEffect transition="in" filter="fade">
                                      <p:cBhvr>
                                        <p:cTn id="58" dur="500"/>
                                        <p:tgtEl>
                                          <p:spTgt spid="58"/>
                                        </p:tgtEl>
                                      </p:cBhvr>
                                    </p:animEffect>
                                  </p:childTnLst>
                                </p:cTn>
                              </p:par>
                            </p:childTnLst>
                          </p:cTn>
                        </p:par>
                        <p:par>
                          <p:cTn id="59" fill="hold">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100"/>
                                        <p:tgtEl>
                                          <p:spTgt spid="21"/>
                                        </p:tgtEl>
                                      </p:cBhvr>
                                    </p:animEffect>
                                  </p:childTnLst>
                                </p:cTn>
                              </p:par>
                              <p:par>
                                <p:cTn id="63" presetID="22" presetClass="entr" presetSubtype="4" fill="hold" nodeType="with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down)">
                                      <p:cBhvr>
                                        <p:cTn id="65" dur="500"/>
                                        <p:tgtEl>
                                          <p:spTgt spid="4"/>
                                        </p:tgtEl>
                                      </p:cBhvr>
                                    </p:animEffect>
                                  </p:childTnLst>
                                </p:cTn>
                              </p:par>
                              <p:par>
                                <p:cTn id="66" presetID="2" presetClass="entr" presetSubtype="4" fill="hold" grpId="0" nodeType="withEffect">
                                  <p:stCondLst>
                                    <p:cond delay="0"/>
                                  </p:stCondLst>
                                  <p:childTnLst>
                                    <p:set>
                                      <p:cBhvr>
                                        <p:cTn id="67" dur="1" fill="hold">
                                          <p:stCondLst>
                                            <p:cond delay="0"/>
                                          </p:stCondLst>
                                        </p:cTn>
                                        <p:tgtEl>
                                          <p:spTgt spid="80"/>
                                        </p:tgtEl>
                                        <p:attrNameLst>
                                          <p:attrName>style.visibility</p:attrName>
                                        </p:attrNameLst>
                                      </p:cBhvr>
                                      <p:to>
                                        <p:strVal val="visible"/>
                                      </p:to>
                                    </p:set>
                                    <p:anim calcmode="lin" valueType="num">
                                      <p:cBhvr additive="base">
                                        <p:cTn id="68" dur="500" fill="hold"/>
                                        <p:tgtEl>
                                          <p:spTgt spid="80"/>
                                        </p:tgtEl>
                                        <p:attrNameLst>
                                          <p:attrName>ppt_x</p:attrName>
                                        </p:attrNameLst>
                                      </p:cBhvr>
                                      <p:tavLst>
                                        <p:tav tm="0">
                                          <p:val>
                                            <p:strVal val="#ppt_x"/>
                                          </p:val>
                                        </p:tav>
                                        <p:tav tm="100000">
                                          <p:val>
                                            <p:strVal val="#ppt_x"/>
                                          </p:val>
                                        </p:tav>
                                      </p:tavLst>
                                    </p:anim>
                                    <p:anim calcmode="lin" valueType="num">
                                      <p:cBhvr additive="base">
                                        <p:cTn id="69"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68" grpId="0" animBg="1"/>
      <p:bldP spid="5" grpId="0"/>
      <p:bldP spid="80" grpId="0"/>
      <p:bldP spid="85" grpId="0" animBg="1"/>
      <p:bldP spid="86" grpId="0" animBg="1"/>
      <p:bldP spid="87" grpId="0" animBg="1"/>
      <p:bldP spid="8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99F983-1F29-5A86-DA73-FE9073181CA7}"/>
              </a:ext>
            </a:extLst>
          </p:cNvPr>
          <p:cNvSpPr>
            <a:spLocks noGrp="1"/>
          </p:cNvSpPr>
          <p:nvPr>
            <p:ph type="ctrTitle"/>
          </p:nvPr>
        </p:nvSpPr>
        <p:spPr>
          <a:xfrm>
            <a:off x="628652" y="1905534"/>
            <a:ext cx="4800000" cy="1073243"/>
          </a:xfrm>
        </p:spPr>
        <p:txBody>
          <a:bodyPr/>
          <a:lstStyle/>
          <a:p>
            <a:r>
              <a:rPr lang="en-US" sz="3733" dirty="0"/>
              <a:t>Project mental wellbeing</a:t>
            </a:r>
            <a:endParaRPr lang="nl-BE" sz="3733" dirty="0"/>
          </a:p>
        </p:txBody>
      </p:sp>
      <p:sp>
        <p:nvSpPr>
          <p:cNvPr id="5" name="Subtitle 4">
            <a:extLst>
              <a:ext uri="{FF2B5EF4-FFF2-40B4-BE49-F238E27FC236}">
                <a16:creationId xmlns:a16="http://schemas.microsoft.com/office/drawing/2014/main" id="{51518D13-5DC2-7E60-7EE2-23A3248F4E5B}"/>
              </a:ext>
            </a:extLst>
          </p:cNvPr>
          <p:cNvSpPr>
            <a:spLocks noGrp="1"/>
          </p:cNvSpPr>
          <p:nvPr>
            <p:ph type="subTitle" idx="1"/>
          </p:nvPr>
        </p:nvSpPr>
        <p:spPr>
          <a:xfrm>
            <a:off x="628652" y="3714711"/>
            <a:ext cx="4800000" cy="2169825"/>
          </a:xfrm>
        </p:spPr>
        <p:txBody>
          <a:bodyPr vert="horz" lIns="0" tIns="0" rIns="0" bIns="0" rtlCol="0" anchor="t">
            <a:spAutoFit/>
          </a:bodyPr>
          <a:lstStyle/>
          <a:p>
            <a:r>
              <a:rPr lang="en-US" sz="2400" dirty="0"/>
              <a:t>CEEMET </a:t>
            </a:r>
          </a:p>
          <a:p>
            <a:r>
              <a:rPr lang="en-US" sz="2400" dirty="0"/>
              <a:t>14/11/2024</a:t>
            </a:r>
          </a:p>
          <a:p>
            <a:r>
              <a:rPr lang="en-US" sz="2400" dirty="0"/>
              <a:t>51</a:t>
            </a:r>
            <a:r>
              <a:rPr lang="en-US" sz="2400" baseline="30000" dirty="0"/>
              <a:t>st</a:t>
            </a:r>
            <a:r>
              <a:rPr lang="en-US" sz="2400" dirty="0"/>
              <a:t> Health &amp; Safety Committee</a:t>
            </a:r>
          </a:p>
          <a:p>
            <a:r>
              <a:rPr lang="en-US" sz="2400" dirty="0"/>
              <a:t>Geert De Prez </a:t>
            </a:r>
            <a:endParaRPr lang="nl-BE" sz="2400" dirty="0"/>
          </a:p>
        </p:txBody>
      </p:sp>
    </p:spTree>
    <p:extLst>
      <p:ext uri="{BB962C8B-B14F-4D97-AF65-F5344CB8AC3E}">
        <p14:creationId xmlns:p14="http://schemas.microsoft.com/office/powerpoint/2010/main" val="1923946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D0E366-6FEC-450B-9520-8D754878E1C6}"/>
              </a:ext>
            </a:extLst>
          </p:cNvPr>
          <p:cNvPicPr>
            <a:picLocks noChangeAspect="1"/>
          </p:cNvPicPr>
          <p:nvPr/>
        </p:nvPicPr>
        <p:blipFill>
          <a:blip r:embed="rId2"/>
          <a:stretch>
            <a:fillRect/>
          </a:stretch>
        </p:blipFill>
        <p:spPr>
          <a:xfrm>
            <a:off x="1007435" y="1425821"/>
            <a:ext cx="4921647" cy="4808179"/>
          </a:xfrm>
          <a:prstGeom prst="rect">
            <a:avLst/>
          </a:prstGeom>
        </p:spPr>
      </p:pic>
      <p:sp>
        <p:nvSpPr>
          <p:cNvPr id="7" name="Title 6">
            <a:extLst>
              <a:ext uri="{FF2B5EF4-FFF2-40B4-BE49-F238E27FC236}">
                <a16:creationId xmlns:a16="http://schemas.microsoft.com/office/drawing/2014/main" id="{4F38AFA4-2C43-0239-786F-D14596CE6FF0}"/>
              </a:ext>
            </a:extLst>
          </p:cNvPr>
          <p:cNvSpPr>
            <a:spLocks noGrp="1"/>
          </p:cNvSpPr>
          <p:nvPr>
            <p:ph type="title"/>
          </p:nvPr>
        </p:nvSpPr>
        <p:spPr/>
        <p:txBody>
          <a:bodyPr>
            <a:normAutofit fontScale="90000"/>
          </a:bodyPr>
          <a:lstStyle/>
          <a:p>
            <a:r>
              <a:rPr lang="en-US" dirty="0" err="1"/>
              <a:t>Waarom</a:t>
            </a:r>
            <a:r>
              <a:rPr lang="en-US" dirty="0"/>
              <a:t> ?</a:t>
            </a:r>
            <a:endParaRPr lang="nl-BE" dirty="0"/>
          </a:p>
        </p:txBody>
      </p:sp>
      <p:sp>
        <p:nvSpPr>
          <p:cNvPr id="2" name="Slide Number Placeholder 1">
            <a:extLst>
              <a:ext uri="{FF2B5EF4-FFF2-40B4-BE49-F238E27FC236}">
                <a16:creationId xmlns:a16="http://schemas.microsoft.com/office/drawing/2014/main" id="{BDF87C12-F3FB-39AE-FD0B-9C24C886DD24}"/>
              </a:ext>
            </a:extLst>
          </p:cNvPr>
          <p:cNvSpPr>
            <a:spLocks noGrp="1"/>
          </p:cNvSpPr>
          <p:nvPr>
            <p:ph type="sldNum" sz="quarter" idx="10"/>
          </p:nvPr>
        </p:nvSpPr>
        <p:spPr>
          <a:xfrm>
            <a:off x="0" y="6234000"/>
            <a:ext cx="624000" cy="624000"/>
          </a:xfrm>
        </p:spPr>
        <p:txBody>
          <a:bodyPr/>
          <a:lstStyle/>
          <a:p>
            <a:fld id="{2066355A-084C-D24E-9AD2-7E4FC41EA627}" type="slidenum">
              <a:rPr lang="en-US" smtClean="0"/>
              <a:pPr/>
              <a:t>25</a:t>
            </a:fld>
            <a:endParaRPr lang="en-US" dirty="0"/>
          </a:p>
        </p:txBody>
      </p:sp>
      <p:sp>
        <p:nvSpPr>
          <p:cNvPr id="3" name="TextBox 2">
            <a:extLst>
              <a:ext uri="{FF2B5EF4-FFF2-40B4-BE49-F238E27FC236}">
                <a16:creationId xmlns:a16="http://schemas.microsoft.com/office/drawing/2014/main" id="{0CCA4ED8-5CC0-27E8-AA05-F07539D0D406}"/>
              </a:ext>
            </a:extLst>
          </p:cNvPr>
          <p:cNvSpPr txBox="1"/>
          <p:nvPr/>
        </p:nvSpPr>
        <p:spPr>
          <a:xfrm>
            <a:off x="6767593" y="2939740"/>
            <a:ext cx="4938793" cy="2308324"/>
          </a:xfrm>
          <a:prstGeom prst="rect">
            <a:avLst/>
          </a:prstGeom>
          <a:noFill/>
        </p:spPr>
        <p:txBody>
          <a:bodyPr wrap="square" rtlCol="0">
            <a:spAutoFit/>
          </a:bodyPr>
          <a:lstStyle/>
          <a:p>
            <a:r>
              <a:rPr lang="nl-BE" sz="2400" dirty="0"/>
              <a:t>“</a:t>
            </a:r>
            <a:r>
              <a:rPr lang="nl-BE" sz="2400" i="1" dirty="0"/>
              <a:t>We zetten in op een verbetering van de fysieke en mentale gezondheid van onze medewerkers.” </a:t>
            </a:r>
          </a:p>
          <a:p>
            <a:r>
              <a:rPr lang="en-US" sz="2400" i="1" dirty="0"/>
              <a:t>We are committed to improving the physical and mental health of our employees."</a:t>
            </a:r>
            <a:endParaRPr lang="nl-BE" sz="2400" i="1" dirty="0"/>
          </a:p>
        </p:txBody>
      </p:sp>
      <p:sp>
        <p:nvSpPr>
          <p:cNvPr id="4" name="Oval 3">
            <a:extLst>
              <a:ext uri="{FF2B5EF4-FFF2-40B4-BE49-F238E27FC236}">
                <a16:creationId xmlns:a16="http://schemas.microsoft.com/office/drawing/2014/main" id="{0E2B4F3E-2424-A7F2-89AD-EE8F33B099FC}"/>
              </a:ext>
            </a:extLst>
          </p:cNvPr>
          <p:cNvSpPr/>
          <p:nvPr/>
        </p:nvSpPr>
        <p:spPr>
          <a:xfrm>
            <a:off x="3023659" y="1796819"/>
            <a:ext cx="847240" cy="847240"/>
          </a:xfrm>
          <a:prstGeom prst="ellipse">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2400"/>
          </a:p>
        </p:txBody>
      </p:sp>
    </p:spTree>
    <p:extLst>
      <p:ext uri="{BB962C8B-B14F-4D97-AF65-F5344CB8AC3E}">
        <p14:creationId xmlns:p14="http://schemas.microsoft.com/office/powerpoint/2010/main" val="127348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C5494-54F3-2F45-6DEE-EE91E54200D3}"/>
              </a:ext>
            </a:extLst>
          </p:cNvPr>
          <p:cNvSpPr>
            <a:spLocks noGrp="1"/>
          </p:cNvSpPr>
          <p:nvPr>
            <p:ph type="title"/>
          </p:nvPr>
        </p:nvSpPr>
        <p:spPr>
          <a:xfrm>
            <a:off x="1248608" y="637045"/>
            <a:ext cx="10320000" cy="437043"/>
          </a:xfrm>
        </p:spPr>
        <p:txBody>
          <a:bodyPr>
            <a:normAutofit fontScale="90000"/>
          </a:bodyPr>
          <a:lstStyle/>
          <a:p>
            <a:r>
              <a:rPr lang="nl-NL" sz="3200" dirty="0" err="1"/>
              <a:t>Pyramid</a:t>
            </a:r>
            <a:r>
              <a:rPr lang="nl-NL" sz="3200" dirty="0"/>
              <a:t> of </a:t>
            </a:r>
            <a:r>
              <a:rPr lang="nl-NL" sz="3200" dirty="0" err="1"/>
              <a:t>Work</a:t>
            </a:r>
            <a:r>
              <a:rPr lang="nl-NL" sz="3200" dirty="0"/>
              <a:t> </a:t>
            </a:r>
            <a:r>
              <a:rPr lang="nl-NL" sz="3200" dirty="0" err="1"/>
              <a:t>Happiness</a:t>
            </a:r>
            <a:endParaRPr lang="nl-BE" sz="3200" dirty="0"/>
          </a:p>
        </p:txBody>
      </p:sp>
      <p:sp>
        <p:nvSpPr>
          <p:cNvPr id="3" name="Slide Number Placeholder 2">
            <a:extLst>
              <a:ext uri="{FF2B5EF4-FFF2-40B4-BE49-F238E27FC236}">
                <a16:creationId xmlns:a16="http://schemas.microsoft.com/office/drawing/2014/main" id="{0BE8F7AE-F349-0830-F05D-ABB0CB778FA9}"/>
              </a:ext>
            </a:extLst>
          </p:cNvPr>
          <p:cNvSpPr>
            <a:spLocks noGrp="1"/>
          </p:cNvSpPr>
          <p:nvPr>
            <p:ph type="sldNum" sz="quarter" idx="10"/>
          </p:nvPr>
        </p:nvSpPr>
        <p:spPr/>
        <p:txBody>
          <a:bodyPr/>
          <a:lstStyle/>
          <a:p>
            <a:fld id="{2066355A-084C-D24E-9AD2-7E4FC41EA627}" type="slidenum">
              <a:rPr lang="en-GB" noProof="0" smtClean="0"/>
              <a:pPr/>
              <a:t>26</a:t>
            </a:fld>
            <a:endParaRPr lang="en-GB" noProof="0" dirty="0"/>
          </a:p>
        </p:txBody>
      </p:sp>
      <p:pic>
        <p:nvPicPr>
          <p:cNvPr id="1026" name="Picture 2">
            <a:extLst>
              <a:ext uri="{FF2B5EF4-FFF2-40B4-BE49-F238E27FC236}">
                <a16:creationId xmlns:a16="http://schemas.microsoft.com/office/drawing/2014/main" id="{6E36986C-45BD-F74D-0F39-1AC5368BB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2148" y="1272224"/>
            <a:ext cx="7407705" cy="52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555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2965B-1EB1-0554-6576-BF51926358BA}"/>
              </a:ext>
            </a:extLst>
          </p:cNvPr>
          <p:cNvSpPr>
            <a:spLocks noGrp="1"/>
          </p:cNvSpPr>
          <p:nvPr>
            <p:ph type="title"/>
          </p:nvPr>
        </p:nvSpPr>
        <p:spPr/>
        <p:txBody>
          <a:bodyPr>
            <a:normAutofit fontScale="90000"/>
          </a:bodyPr>
          <a:lstStyle/>
          <a:p>
            <a:r>
              <a:rPr lang="en-US" dirty="0" err="1"/>
              <a:t>Mentaal</a:t>
            </a:r>
            <a:r>
              <a:rPr lang="en-US" dirty="0"/>
              <a:t> </a:t>
            </a:r>
            <a:r>
              <a:rPr lang="en-US" dirty="0" err="1"/>
              <a:t>Welzijn</a:t>
            </a:r>
            <a:r>
              <a:rPr lang="en-US" dirty="0"/>
              <a:t> Scan</a:t>
            </a:r>
            <a:endParaRPr lang="nl-BE" dirty="0"/>
          </a:p>
        </p:txBody>
      </p:sp>
      <p:sp>
        <p:nvSpPr>
          <p:cNvPr id="3" name="Slide Number Placeholder 2">
            <a:extLst>
              <a:ext uri="{FF2B5EF4-FFF2-40B4-BE49-F238E27FC236}">
                <a16:creationId xmlns:a16="http://schemas.microsoft.com/office/drawing/2014/main" id="{453057B4-04F4-3E69-CF9A-7E19B673BDAA}"/>
              </a:ext>
            </a:extLst>
          </p:cNvPr>
          <p:cNvSpPr>
            <a:spLocks noGrp="1"/>
          </p:cNvSpPr>
          <p:nvPr>
            <p:ph type="sldNum" sz="quarter" idx="10"/>
          </p:nvPr>
        </p:nvSpPr>
        <p:spPr/>
        <p:txBody>
          <a:bodyPr/>
          <a:lstStyle/>
          <a:p>
            <a:fld id="{2066355A-084C-D24E-9AD2-7E4FC41EA627}" type="slidenum">
              <a:rPr lang="en-GB" noProof="0" smtClean="0"/>
              <a:pPr/>
              <a:t>27</a:t>
            </a:fld>
            <a:endParaRPr lang="en-GB" noProof="0" dirty="0"/>
          </a:p>
        </p:txBody>
      </p:sp>
      <p:grpSp>
        <p:nvGrpSpPr>
          <p:cNvPr id="5" name="Group 4">
            <a:extLst>
              <a:ext uri="{FF2B5EF4-FFF2-40B4-BE49-F238E27FC236}">
                <a16:creationId xmlns:a16="http://schemas.microsoft.com/office/drawing/2014/main" id="{6EF7D829-C3B4-3F1E-6CD5-F37DAA62099A}"/>
              </a:ext>
            </a:extLst>
          </p:cNvPr>
          <p:cNvGrpSpPr/>
          <p:nvPr/>
        </p:nvGrpSpPr>
        <p:grpSpPr>
          <a:xfrm>
            <a:off x="1871531" y="1975231"/>
            <a:ext cx="3657600" cy="1219200"/>
            <a:chOff x="1232116" y="3354415"/>
            <a:chExt cx="2743200" cy="914400"/>
          </a:xfrm>
        </p:grpSpPr>
        <p:pic>
          <p:nvPicPr>
            <p:cNvPr id="6" name="Graphic 5" descr="Smiling face outline with solid fill">
              <a:extLst>
                <a:ext uri="{FF2B5EF4-FFF2-40B4-BE49-F238E27FC236}">
                  <a16:creationId xmlns:a16="http://schemas.microsoft.com/office/drawing/2014/main" id="{11E5FB96-D95E-3657-F390-1F33A71B53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32116" y="3354415"/>
              <a:ext cx="914400" cy="914400"/>
            </a:xfrm>
            <a:prstGeom prst="rect">
              <a:avLst/>
            </a:prstGeom>
          </p:spPr>
        </p:pic>
        <p:pic>
          <p:nvPicPr>
            <p:cNvPr id="7" name="Graphic 6" descr="Neutral face outline with solid fill">
              <a:extLst>
                <a:ext uri="{FF2B5EF4-FFF2-40B4-BE49-F238E27FC236}">
                  <a16:creationId xmlns:a16="http://schemas.microsoft.com/office/drawing/2014/main" id="{8039B048-F1EF-5746-CFF4-10E0A4D8B3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46516" y="3354415"/>
              <a:ext cx="914400" cy="914400"/>
            </a:xfrm>
            <a:prstGeom prst="rect">
              <a:avLst/>
            </a:prstGeom>
          </p:spPr>
        </p:pic>
        <p:pic>
          <p:nvPicPr>
            <p:cNvPr id="8" name="Graphic 7" descr="Worried face outline with solid fill">
              <a:extLst>
                <a:ext uri="{FF2B5EF4-FFF2-40B4-BE49-F238E27FC236}">
                  <a16:creationId xmlns:a16="http://schemas.microsoft.com/office/drawing/2014/main" id="{10E0F813-B6B6-3B7B-D68A-5FA8C50EE5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60916" y="3354415"/>
              <a:ext cx="914400" cy="914400"/>
            </a:xfrm>
            <a:prstGeom prst="rect">
              <a:avLst/>
            </a:prstGeom>
          </p:spPr>
        </p:pic>
      </p:grpSp>
      <p:grpSp>
        <p:nvGrpSpPr>
          <p:cNvPr id="9" name="Group 8">
            <a:extLst>
              <a:ext uri="{FF2B5EF4-FFF2-40B4-BE49-F238E27FC236}">
                <a16:creationId xmlns:a16="http://schemas.microsoft.com/office/drawing/2014/main" id="{94B06EC1-3BFA-EF92-0E5E-3433AE57F4F5}"/>
              </a:ext>
            </a:extLst>
          </p:cNvPr>
          <p:cNvGrpSpPr/>
          <p:nvPr/>
        </p:nvGrpSpPr>
        <p:grpSpPr>
          <a:xfrm>
            <a:off x="7152117" y="3909053"/>
            <a:ext cx="2696035" cy="1219200"/>
            <a:chOff x="6530868" y="3354415"/>
            <a:chExt cx="2022026" cy="914400"/>
          </a:xfrm>
        </p:grpSpPr>
        <p:pic>
          <p:nvPicPr>
            <p:cNvPr id="10" name="Graphic 9" descr="Detective female with solid fill">
              <a:extLst>
                <a:ext uri="{FF2B5EF4-FFF2-40B4-BE49-F238E27FC236}">
                  <a16:creationId xmlns:a16="http://schemas.microsoft.com/office/drawing/2014/main" id="{561E58E7-F5C4-6D7B-5137-68120FA8E84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38494" y="3354415"/>
              <a:ext cx="914400" cy="914400"/>
            </a:xfrm>
            <a:prstGeom prst="rect">
              <a:avLst/>
            </a:prstGeom>
          </p:spPr>
        </p:pic>
        <p:pic>
          <p:nvPicPr>
            <p:cNvPr id="11" name="Graphic 10" descr="Detective male with solid fill">
              <a:extLst>
                <a:ext uri="{FF2B5EF4-FFF2-40B4-BE49-F238E27FC236}">
                  <a16:creationId xmlns:a16="http://schemas.microsoft.com/office/drawing/2014/main" id="{D311A91B-2A60-B2A0-ABA4-B6DAF2A51DB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0868" y="3354415"/>
              <a:ext cx="914400" cy="914400"/>
            </a:xfrm>
            <a:prstGeom prst="rect">
              <a:avLst/>
            </a:prstGeom>
          </p:spPr>
        </p:pic>
      </p:grpSp>
    </p:spTree>
    <p:extLst>
      <p:ext uri="{BB962C8B-B14F-4D97-AF65-F5344CB8AC3E}">
        <p14:creationId xmlns:p14="http://schemas.microsoft.com/office/powerpoint/2010/main" val="1053079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869335-1275-9BED-60D6-7B07E2D7F4C4}"/>
              </a:ext>
            </a:extLst>
          </p:cNvPr>
          <p:cNvSpPr>
            <a:spLocks noGrp="1"/>
          </p:cNvSpPr>
          <p:nvPr>
            <p:ph type="title"/>
          </p:nvPr>
        </p:nvSpPr>
        <p:spPr/>
        <p:txBody>
          <a:bodyPr>
            <a:normAutofit fontScale="90000"/>
          </a:bodyPr>
          <a:lstStyle/>
          <a:p>
            <a:r>
              <a:rPr lang="en-US" dirty="0"/>
              <a:t>Set up survey</a:t>
            </a:r>
            <a:endParaRPr lang="nl-BE" dirty="0"/>
          </a:p>
        </p:txBody>
      </p:sp>
      <p:sp>
        <p:nvSpPr>
          <p:cNvPr id="2" name="Slide Number Placeholder 1">
            <a:extLst>
              <a:ext uri="{FF2B5EF4-FFF2-40B4-BE49-F238E27FC236}">
                <a16:creationId xmlns:a16="http://schemas.microsoft.com/office/drawing/2014/main" id="{5D56F051-2FD7-979A-5DFE-D5B4FDEB852D}"/>
              </a:ext>
            </a:extLst>
          </p:cNvPr>
          <p:cNvSpPr>
            <a:spLocks noGrp="1"/>
          </p:cNvSpPr>
          <p:nvPr>
            <p:ph type="sldNum" sz="quarter" idx="10"/>
          </p:nvPr>
        </p:nvSpPr>
        <p:spPr/>
        <p:txBody>
          <a:bodyPr/>
          <a:lstStyle/>
          <a:p>
            <a:fld id="{2066355A-084C-D24E-9AD2-7E4FC41EA627}" type="slidenum">
              <a:rPr lang="en-GB" noProof="0" smtClean="0"/>
              <a:pPr/>
              <a:t>28</a:t>
            </a:fld>
            <a:endParaRPr lang="en-GB" noProof="0" dirty="0"/>
          </a:p>
        </p:txBody>
      </p:sp>
      <p:pic>
        <p:nvPicPr>
          <p:cNvPr id="7" name="Picture 6">
            <a:extLst>
              <a:ext uri="{FF2B5EF4-FFF2-40B4-BE49-F238E27FC236}">
                <a16:creationId xmlns:a16="http://schemas.microsoft.com/office/drawing/2014/main" id="{03615BE1-12BB-2912-44E2-3406AF34C3E5}"/>
              </a:ext>
            </a:extLst>
          </p:cNvPr>
          <p:cNvPicPr>
            <a:picLocks noChangeAspect="1"/>
          </p:cNvPicPr>
          <p:nvPr/>
        </p:nvPicPr>
        <p:blipFill>
          <a:blip r:embed="rId2"/>
          <a:stretch>
            <a:fillRect/>
          </a:stretch>
        </p:blipFill>
        <p:spPr>
          <a:xfrm>
            <a:off x="6133572" y="260648"/>
            <a:ext cx="3291361" cy="6501341"/>
          </a:xfrm>
          <a:prstGeom prst="rect">
            <a:avLst/>
          </a:prstGeom>
        </p:spPr>
      </p:pic>
    </p:spTree>
    <p:extLst>
      <p:ext uri="{BB962C8B-B14F-4D97-AF65-F5344CB8AC3E}">
        <p14:creationId xmlns:p14="http://schemas.microsoft.com/office/powerpoint/2010/main" val="569004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C66D6-D76C-19A1-4D38-1C58A1981C53}"/>
              </a:ext>
            </a:extLst>
          </p:cNvPr>
          <p:cNvSpPr>
            <a:spLocks noGrp="1"/>
          </p:cNvSpPr>
          <p:nvPr>
            <p:ph type="title"/>
          </p:nvPr>
        </p:nvSpPr>
        <p:spPr/>
        <p:txBody>
          <a:bodyPr>
            <a:normAutofit fontScale="90000"/>
          </a:bodyPr>
          <a:lstStyle/>
          <a:p>
            <a:r>
              <a:rPr lang="en-US" dirty="0"/>
              <a:t>E-mail with information</a:t>
            </a:r>
            <a:endParaRPr lang="nl-BE" dirty="0"/>
          </a:p>
        </p:txBody>
      </p:sp>
      <p:sp>
        <p:nvSpPr>
          <p:cNvPr id="3" name="Slide Number Placeholder 2">
            <a:extLst>
              <a:ext uri="{FF2B5EF4-FFF2-40B4-BE49-F238E27FC236}">
                <a16:creationId xmlns:a16="http://schemas.microsoft.com/office/drawing/2014/main" id="{4D1D1840-7484-720F-E5DF-E6F31E248C7C}"/>
              </a:ext>
            </a:extLst>
          </p:cNvPr>
          <p:cNvSpPr>
            <a:spLocks noGrp="1"/>
          </p:cNvSpPr>
          <p:nvPr>
            <p:ph type="sldNum" sz="quarter" idx="10"/>
          </p:nvPr>
        </p:nvSpPr>
        <p:spPr/>
        <p:txBody>
          <a:bodyPr/>
          <a:lstStyle/>
          <a:p>
            <a:fld id="{2066355A-084C-D24E-9AD2-7E4FC41EA627}" type="slidenum">
              <a:rPr lang="en-GB" noProof="0" smtClean="0"/>
              <a:pPr/>
              <a:t>29</a:t>
            </a:fld>
            <a:endParaRPr lang="en-GB" noProof="0" dirty="0"/>
          </a:p>
        </p:txBody>
      </p:sp>
      <p:pic>
        <p:nvPicPr>
          <p:cNvPr id="5" name="Picture 4">
            <a:extLst>
              <a:ext uri="{FF2B5EF4-FFF2-40B4-BE49-F238E27FC236}">
                <a16:creationId xmlns:a16="http://schemas.microsoft.com/office/drawing/2014/main" id="{1EEE8E67-A1E7-8E89-3AD4-AFF42FFA0A63}"/>
              </a:ext>
            </a:extLst>
          </p:cNvPr>
          <p:cNvPicPr>
            <a:picLocks noChangeAspect="1"/>
          </p:cNvPicPr>
          <p:nvPr/>
        </p:nvPicPr>
        <p:blipFill>
          <a:blip r:embed="rId2"/>
          <a:stretch>
            <a:fillRect/>
          </a:stretch>
        </p:blipFill>
        <p:spPr>
          <a:xfrm>
            <a:off x="2654912" y="1508788"/>
            <a:ext cx="7507393" cy="4799753"/>
          </a:xfrm>
          <a:prstGeom prst="rect">
            <a:avLst/>
          </a:prstGeom>
        </p:spPr>
      </p:pic>
    </p:spTree>
    <p:extLst>
      <p:ext uri="{BB962C8B-B14F-4D97-AF65-F5344CB8AC3E}">
        <p14:creationId xmlns:p14="http://schemas.microsoft.com/office/powerpoint/2010/main" val="3197596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pPr>
              <a:tabLst>
                <a:tab pos="984250" algn="l"/>
                <a:tab pos="1793875" algn="l"/>
              </a:tabLst>
            </a:pPr>
            <a:br>
              <a:rPr lang="en-GB" sz="2800" dirty="0">
                <a:solidFill>
                  <a:srgbClr val="335466"/>
                </a:solidFill>
                <a:latin typeface="+mn-lt"/>
              </a:rPr>
            </a:br>
            <a:br>
              <a:rPr lang="en-GB" sz="2800" dirty="0">
                <a:solidFill>
                  <a:srgbClr val="335466"/>
                </a:solidFill>
                <a:latin typeface="+mn-lt"/>
              </a:rPr>
            </a:br>
            <a:r>
              <a:rPr lang="en-GB" sz="3100" dirty="0">
                <a:solidFill>
                  <a:srgbClr val="335466"/>
                </a:solidFill>
                <a:latin typeface="+mn-lt"/>
              </a:rPr>
              <a:t>1. Agreement of 31 May 2024 meeting minutes  </a:t>
            </a:r>
            <a:br>
              <a:rPr lang="en-GB" sz="2800" dirty="0">
                <a:solidFill>
                  <a:srgbClr val="335466"/>
                </a:solidFill>
                <a:latin typeface="+mn-lt"/>
              </a:rPr>
            </a:b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623599"/>
            <a:ext cx="10776626" cy="4757745"/>
          </a:xfrm>
        </p:spPr>
        <p:txBody>
          <a:bodyPr>
            <a:normAutofit/>
          </a:bodyPr>
          <a:lstStyle/>
          <a:p>
            <a:pPr marL="0" indent="0" defTabSz="503238">
              <a:buNone/>
              <a:tabLst>
                <a:tab pos="625475" algn="l"/>
                <a:tab pos="1708150" algn="l"/>
              </a:tabLst>
            </a:pPr>
            <a:endParaRPr lang="en-GB" sz="3000" dirty="0">
              <a:solidFill>
                <a:srgbClr val="335466"/>
              </a:solidFill>
            </a:endParaRPr>
          </a:p>
          <a:p>
            <a:pPr marL="0" indent="0" defTabSz="503238">
              <a:buNone/>
              <a:tabLst>
                <a:tab pos="625475" algn="l"/>
                <a:tab pos="1708150" algn="l"/>
              </a:tabLst>
            </a:pPr>
            <a:r>
              <a:rPr lang="en-GB" sz="2600" dirty="0">
                <a:solidFill>
                  <a:srgbClr val="335466"/>
                </a:solidFill>
              </a:rPr>
              <a:t>Minutes already approved by written procedure, to be approved for the record. </a:t>
            </a:r>
          </a:p>
          <a:p>
            <a:pPr marL="0" lvl="1" indent="0">
              <a:buNone/>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4248210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1D658-FE2D-5B8A-2F03-4F90F74D07DF}"/>
              </a:ext>
            </a:extLst>
          </p:cNvPr>
          <p:cNvSpPr>
            <a:spLocks noGrp="1"/>
          </p:cNvSpPr>
          <p:nvPr>
            <p:ph type="title"/>
          </p:nvPr>
        </p:nvSpPr>
        <p:spPr/>
        <p:txBody>
          <a:bodyPr>
            <a:normAutofit fontScale="90000"/>
          </a:bodyPr>
          <a:lstStyle/>
          <a:p>
            <a:r>
              <a:rPr lang="en-US" dirty="0"/>
              <a:t>Survey management</a:t>
            </a:r>
            <a:endParaRPr lang="nl-BE" dirty="0"/>
          </a:p>
        </p:txBody>
      </p:sp>
      <p:sp>
        <p:nvSpPr>
          <p:cNvPr id="3" name="Slide Number Placeholder 2">
            <a:extLst>
              <a:ext uri="{FF2B5EF4-FFF2-40B4-BE49-F238E27FC236}">
                <a16:creationId xmlns:a16="http://schemas.microsoft.com/office/drawing/2014/main" id="{9547E53F-D40A-C6BC-03C9-A90751FC357B}"/>
              </a:ext>
            </a:extLst>
          </p:cNvPr>
          <p:cNvSpPr>
            <a:spLocks noGrp="1"/>
          </p:cNvSpPr>
          <p:nvPr>
            <p:ph type="sldNum" sz="quarter" idx="10"/>
          </p:nvPr>
        </p:nvSpPr>
        <p:spPr/>
        <p:txBody>
          <a:bodyPr/>
          <a:lstStyle/>
          <a:p>
            <a:fld id="{2066355A-084C-D24E-9AD2-7E4FC41EA627}" type="slidenum">
              <a:rPr lang="en-GB" noProof="0" smtClean="0"/>
              <a:pPr/>
              <a:t>30</a:t>
            </a:fld>
            <a:endParaRPr lang="en-GB" noProof="0" dirty="0"/>
          </a:p>
        </p:txBody>
      </p:sp>
      <p:pic>
        <p:nvPicPr>
          <p:cNvPr id="1026" name="Picture 2">
            <a:extLst>
              <a:ext uri="{FF2B5EF4-FFF2-40B4-BE49-F238E27FC236}">
                <a16:creationId xmlns:a16="http://schemas.microsoft.com/office/drawing/2014/main" id="{BB307935-47F1-8D2F-70A0-AE130E46CE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4315" y="152237"/>
            <a:ext cx="3594080" cy="46319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8BBAD12F-BA04-87E4-63CA-96785B2AA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961" y="5157192"/>
            <a:ext cx="3426787" cy="1222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86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A110E-FC12-4DBF-3CDE-06C988B5AD47}"/>
              </a:ext>
            </a:extLst>
          </p:cNvPr>
          <p:cNvSpPr>
            <a:spLocks noGrp="1"/>
          </p:cNvSpPr>
          <p:nvPr>
            <p:ph type="title"/>
          </p:nvPr>
        </p:nvSpPr>
        <p:spPr/>
        <p:txBody>
          <a:bodyPr>
            <a:normAutofit fontScale="90000"/>
          </a:bodyPr>
          <a:lstStyle/>
          <a:p>
            <a:r>
              <a:rPr lang="en-US" dirty="0"/>
              <a:t>Results (1)</a:t>
            </a:r>
            <a:endParaRPr lang="nl-BE" dirty="0"/>
          </a:p>
        </p:txBody>
      </p:sp>
      <p:sp>
        <p:nvSpPr>
          <p:cNvPr id="3" name="Slide Number Placeholder 2">
            <a:extLst>
              <a:ext uri="{FF2B5EF4-FFF2-40B4-BE49-F238E27FC236}">
                <a16:creationId xmlns:a16="http://schemas.microsoft.com/office/drawing/2014/main" id="{363104B8-1BEF-84FE-117D-26AED8343C68}"/>
              </a:ext>
            </a:extLst>
          </p:cNvPr>
          <p:cNvSpPr>
            <a:spLocks noGrp="1"/>
          </p:cNvSpPr>
          <p:nvPr>
            <p:ph type="sldNum" sz="quarter" idx="10"/>
          </p:nvPr>
        </p:nvSpPr>
        <p:spPr/>
        <p:txBody>
          <a:bodyPr/>
          <a:lstStyle/>
          <a:p>
            <a:fld id="{2066355A-084C-D24E-9AD2-7E4FC41EA627}" type="slidenum">
              <a:rPr lang="en-GB" noProof="0" smtClean="0"/>
              <a:pPr/>
              <a:t>31</a:t>
            </a:fld>
            <a:endParaRPr lang="en-GB" noProof="0" dirty="0"/>
          </a:p>
        </p:txBody>
      </p:sp>
      <p:pic>
        <p:nvPicPr>
          <p:cNvPr id="5" name="Picture 4">
            <a:extLst>
              <a:ext uri="{FF2B5EF4-FFF2-40B4-BE49-F238E27FC236}">
                <a16:creationId xmlns:a16="http://schemas.microsoft.com/office/drawing/2014/main" id="{9336D5A3-47C6-2A26-486E-83700EC8349A}"/>
              </a:ext>
            </a:extLst>
          </p:cNvPr>
          <p:cNvPicPr>
            <a:picLocks noChangeAspect="1"/>
          </p:cNvPicPr>
          <p:nvPr/>
        </p:nvPicPr>
        <p:blipFill>
          <a:blip r:embed="rId2"/>
          <a:stretch>
            <a:fillRect/>
          </a:stretch>
        </p:blipFill>
        <p:spPr>
          <a:xfrm>
            <a:off x="1103445" y="1316766"/>
            <a:ext cx="3530600" cy="1754293"/>
          </a:xfrm>
          <a:prstGeom prst="rect">
            <a:avLst/>
          </a:prstGeom>
        </p:spPr>
      </p:pic>
      <p:pic>
        <p:nvPicPr>
          <p:cNvPr id="7" name="Picture 6">
            <a:extLst>
              <a:ext uri="{FF2B5EF4-FFF2-40B4-BE49-F238E27FC236}">
                <a16:creationId xmlns:a16="http://schemas.microsoft.com/office/drawing/2014/main" id="{60764EF3-45E9-81FC-5237-E7981F2A0677}"/>
              </a:ext>
            </a:extLst>
          </p:cNvPr>
          <p:cNvPicPr>
            <a:picLocks noChangeAspect="1"/>
          </p:cNvPicPr>
          <p:nvPr/>
        </p:nvPicPr>
        <p:blipFill>
          <a:blip r:embed="rId3"/>
          <a:stretch>
            <a:fillRect/>
          </a:stretch>
        </p:blipFill>
        <p:spPr>
          <a:xfrm>
            <a:off x="4634046" y="2660915"/>
            <a:ext cx="7440149" cy="3855077"/>
          </a:xfrm>
          <a:prstGeom prst="rect">
            <a:avLst/>
          </a:prstGeom>
        </p:spPr>
      </p:pic>
    </p:spTree>
    <p:extLst>
      <p:ext uri="{BB962C8B-B14F-4D97-AF65-F5344CB8AC3E}">
        <p14:creationId xmlns:p14="http://schemas.microsoft.com/office/powerpoint/2010/main" val="266309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F9AB4-D10B-05F8-2601-001BFD406AEF}"/>
              </a:ext>
            </a:extLst>
          </p:cNvPr>
          <p:cNvSpPr>
            <a:spLocks noGrp="1"/>
          </p:cNvSpPr>
          <p:nvPr>
            <p:ph type="title"/>
          </p:nvPr>
        </p:nvSpPr>
        <p:spPr/>
        <p:txBody>
          <a:bodyPr>
            <a:normAutofit fontScale="90000"/>
          </a:bodyPr>
          <a:lstStyle/>
          <a:p>
            <a:r>
              <a:rPr lang="en-US" dirty="0"/>
              <a:t>Results (2)</a:t>
            </a:r>
            <a:endParaRPr lang="nl-BE" dirty="0"/>
          </a:p>
        </p:txBody>
      </p:sp>
      <p:sp>
        <p:nvSpPr>
          <p:cNvPr id="3" name="Slide Number Placeholder 2">
            <a:extLst>
              <a:ext uri="{FF2B5EF4-FFF2-40B4-BE49-F238E27FC236}">
                <a16:creationId xmlns:a16="http://schemas.microsoft.com/office/drawing/2014/main" id="{A1D86698-FBBB-62EB-289C-4994DA629CB8}"/>
              </a:ext>
            </a:extLst>
          </p:cNvPr>
          <p:cNvSpPr>
            <a:spLocks noGrp="1"/>
          </p:cNvSpPr>
          <p:nvPr>
            <p:ph type="sldNum" sz="quarter" idx="10"/>
          </p:nvPr>
        </p:nvSpPr>
        <p:spPr/>
        <p:txBody>
          <a:bodyPr/>
          <a:lstStyle/>
          <a:p>
            <a:fld id="{2066355A-084C-D24E-9AD2-7E4FC41EA627}" type="slidenum">
              <a:rPr lang="en-GB" noProof="0" smtClean="0"/>
              <a:pPr/>
              <a:t>32</a:t>
            </a:fld>
            <a:endParaRPr lang="en-GB" noProof="0" dirty="0"/>
          </a:p>
        </p:txBody>
      </p:sp>
      <p:pic>
        <p:nvPicPr>
          <p:cNvPr id="7" name="Picture 6">
            <a:extLst>
              <a:ext uri="{FF2B5EF4-FFF2-40B4-BE49-F238E27FC236}">
                <a16:creationId xmlns:a16="http://schemas.microsoft.com/office/drawing/2014/main" id="{5CBC265A-0DE1-1B1C-E2ED-04D4F4CB20B4}"/>
              </a:ext>
            </a:extLst>
          </p:cNvPr>
          <p:cNvPicPr>
            <a:picLocks noChangeAspect="1"/>
          </p:cNvPicPr>
          <p:nvPr/>
        </p:nvPicPr>
        <p:blipFill>
          <a:blip r:embed="rId2"/>
          <a:stretch>
            <a:fillRect/>
          </a:stretch>
        </p:blipFill>
        <p:spPr>
          <a:xfrm>
            <a:off x="1248608" y="1183349"/>
            <a:ext cx="2720893" cy="5620587"/>
          </a:xfrm>
          <a:prstGeom prst="rect">
            <a:avLst/>
          </a:prstGeom>
        </p:spPr>
      </p:pic>
      <p:pic>
        <p:nvPicPr>
          <p:cNvPr id="9" name="Picture 8">
            <a:extLst>
              <a:ext uri="{FF2B5EF4-FFF2-40B4-BE49-F238E27FC236}">
                <a16:creationId xmlns:a16="http://schemas.microsoft.com/office/drawing/2014/main" id="{B0B378F8-A9F1-D423-D3BD-B583E3187F87}"/>
              </a:ext>
            </a:extLst>
          </p:cNvPr>
          <p:cNvPicPr>
            <a:picLocks noChangeAspect="1"/>
          </p:cNvPicPr>
          <p:nvPr/>
        </p:nvPicPr>
        <p:blipFill rotWithShape="1">
          <a:blip r:embed="rId3"/>
          <a:srcRect l="35038" t="26500" r="53937" b="30136"/>
          <a:stretch/>
        </p:blipFill>
        <p:spPr>
          <a:xfrm>
            <a:off x="6384032" y="566089"/>
            <a:ext cx="4344453" cy="5616000"/>
          </a:xfrm>
          <a:prstGeom prst="rect">
            <a:avLst/>
          </a:prstGeom>
        </p:spPr>
      </p:pic>
    </p:spTree>
    <p:extLst>
      <p:ext uri="{BB962C8B-B14F-4D97-AF65-F5344CB8AC3E}">
        <p14:creationId xmlns:p14="http://schemas.microsoft.com/office/powerpoint/2010/main" val="979714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642B3-BA0B-9789-28E2-AB1A944A664D}"/>
              </a:ext>
            </a:extLst>
          </p:cNvPr>
          <p:cNvSpPr>
            <a:spLocks noGrp="1"/>
          </p:cNvSpPr>
          <p:nvPr>
            <p:ph type="title"/>
          </p:nvPr>
        </p:nvSpPr>
        <p:spPr/>
        <p:txBody>
          <a:bodyPr>
            <a:normAutofit fontScale="90000"/>
          </a:bodyPr>
          <a:lstStyle/>
          <a:p>
            <a:r>
              <a:rPr lang="en-US" dirty="0"/>
              <a:t>Export (1)</a:t>
            </a:r>
            <a:endParaRPr lang="nl-BE" dirty="0"/>
          </a:p>
        </p:txBody>
      </p:sp>
      <p:sp>
        <p:nvSpPr>
          <p:cNvPr id="3" name="Slide Number Placeholder 2">
            <a:extLst>
              <a:ext uri="{FF2B5EF4-FFF2-40B4-BE49-F238E27FC236}">
                <a16:creationId xmlns:a16="http://schemas.microsoft.com/office/drawing/2014/main" id="{0D4795B5-8869-0D55-ADF7-80663950534F}"/>
              </a:ext>
            </a:extLst>
          </p:cNvPr>
          <p:cNvSpPr>
            <a:spLocks noGrp="1"/>
          </p:cNvSpPr>
          <p:nvPr>
            <p:ph type="sldNum" sz="quarter" idx="10"/>
          </p:nvPr>
        </p:nvSpPr>
        <p:spPr/>
        <p:txBody>
          <a:bodyPr/>
          <a:lstStyle/>
          <a:p>
            <a:fld id="{2066355A-084C-D24E-9AD2-7E4FC41EA627}" type="slidenum">
              <a:rPr lang="en-GB" noProof="0" smtClean="0"/>
              <a:pPr/>
              <a:t>33</a:t>
            </a:fld>
            <a:endParaRPr lang="en-GB" noProof="0" dirty="0"/>
          </a:p>
        </p:txBody>
      </p:sp>
      <p:pic>
        <p:nvPicPr>
          <p:cNvPr id="5" name="Picture 4">
            <a:extLst>
              <a:ext uri="{FF2B5EF4-FFF2-40B4-BE49-F238E27FC236}">
                <a16:creationId xmlns:a16="http://schemas.microsoft.com/office/drawing/2014/main" id="{DAE7DEED-2B46-C3D3-5E64-34113CBB2267}"/>
              </a:ext>
            </a:extLst>
          </p:cNvPr>
          <p:cNvPicPr>
            <a:picLocks noChangeAspect="1"/>
          </p:cNvPicPr>
          <p:nvPr/>
        </p:nvPicPr>
        <p:blipFill>
          <a:blip r:embed="rId2"/>
          <a:stretch>
            <a:fillRect/>
          </a:stretch>
        </p:blipFill>
        <p:spPr>
          <a:xfrm>
            <a:off x="5903979" y="356659"/>
            <a:ext cx="2446867" cy="1559560"/>
          </a:xfrm>
          <a:prstGeom prst="rect">
            <a:avLst/>
          </a:prstGeom>
        </p:spPr>
      </p:pic>
      <p:pic>
        <p:nvPicPr>
          <p:cNvPr id="6" name="Picture 5">
            <a:extLst>
              <a:ext uri="{FF2B5EF4-FFF2-40B4-BE49-F238E27FC236}">
                <a16:creationId xmlns:a16="http://schemas.microsoft.com/office/drawing/2014/main" id="{FF05FF46-D53A-482C-AA5A-EB345BD4450A}"/>
              </a:ext>
            </a:extLst>
          </p:cNvPr>
          <p:cNvPicPr>
            <a:picLocks noChangeAspect="1"/>
          </p:cNvPicPr>
          <p:nvPr/>
        </p:nvPicPr>
        <p:blipFill>
          <a:blip r:embed="rId3"/>
          <a:stretch>
            <a:fillRect/>
          </a:stretch>
        </p:blipFill>
        <p:spPr>
          <a:xfrm>
            <a:off x="1295468" y="2102768"/>
            <a:ext cx="8401473" cy="4118187"/>
          </a:xfrm>
          <a:prstGeom prst="rect">
            <a:avLst/>
          </a:prstGeom>
        </p:spPr>
      </p:pic>
    </p:spTree>
    <p:extLst>
      <p:ext uri="{BB962C8B-B14F-4D97-AF65-F5344CB8AC3E}">
        <p14:creationId xmlns:p14="http://schemas.microsoft.com/office/powerpoint/2010/main" val="3997266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BE39E-EE11-6E45-F867-0070B60E2086}"/>
              </a:ext>
            </a:extLst>
          </p:cNvPr>
          <p:cNvSpPr>
            <a:spLocks noGrp="1"/>
          </p:cNvSpPr>
          <p:nvPr>
            <p:ph type="title"/>
          </p:nvPr>
        </p:nvSpPr>
        <p:spPr/>
        <p:txBody>
          <a:bodyPr>
            <a:normAutofit fontScale="90000"/>
          </a:bodyPr>
          <a:lstStyle/>
          <a:p>
            <a:r>
              <a:rPr lang="en-US" dirty="0"/>
              <a:t>Export (2)</a:t>
            </a:r>
            <a:endParaRPr lang="nl-BE" dirty="0"/>
          </a:p>
        </p:txBody>
      </p:sp>
      <p:sp>
        <p:nvSpPr>
          <p:cNvPr id="3" name="Slide Number Placeholder 2">
            <a:extLst>
              <a:ext uri="{FF2B5EF4-FFF2-40B4-BE49-F238E27FC236}">
                <a16:creationId xmlns:a16="http://schemas.microsoft.com/office/drawing/2014/main" id="{61D09B5D-A959-857F-40F6-1FD817051E08}"/>
              </a:ext>
            </a:extLst>
          </p:cNvPr>
          <p:cNvSpPr>
            <a:spLocks noGrp="1"/>
          </p:cNvSpPr>
          <p:nvPr>
            <p:ph type="sldNum" sz="quarter" idx="10"/>
          </p:nvPr>
        </p:nvSpPr>
        <p:spPr/>
        <p:txBody>
          <a:bodyPr/>
          <a:lstStyle/>
          <a:p>
            <a:fld id="{2066355A-084C-D24E-9AD2-7E4FC41EA627}" type="slidenum">
              <a:rPr lang="en-GB" noProof="0" smtClean="0"/>
              <a:pPr/>
              <a:t>34</a:t>
            </a:fld>
            <a:endParaRPr lang="en-GB" noProof="0" dirty="0"/>
          </a:p>
        </p:txBody>
      </p:sp>
      <p:pic>
        <p:nvPicPr>
          <p:cNvPr id="5" name="Picture 4">
            <a:extLst>
              <a:ext uri="{FF2B5EF4-FFF2-40B4-BE49-F238E27FC236}">
                <a16:creationId xmlns:a16="http://schemas.microsoft.com/office/drawing/2014/main" id="{DA6AE5AD-DA26-E1E6-4080-6702FCF6FF83}"/>
              </a:ext>
            </a:extLst>
          </p:cNvPr>
          <p:cNvPicPr>
            <a:picLocks noChangeAspect="1"/>
          </p:cNvPicPr>
          <p:nvPr/>
        </p:nvPicPr>
        <p:blipFill>
          <a:blip r:embed="rId2"/>
          <a:stretch>
            <a:fillRect/>
          </a:stretch>
        </p:blipFill>
        <p:spPr>
          <a:xfrm>
            <a:off x="3629425" y="1404269"/>
            <a:ext cx="5558367" cy="4816687"/>
          </a:xfrm>
          <a:prstGeom prst="rect">
            <a:avLst/>
          </a:prstGeom>
        </p:spPr>
      </p:pic>
    </p:spTree>
    <p:extLst>
      <p:ext uri="{BB962C8B-B14F-4D97-AF65-F5344CB8AC3E}">
        <p14:creationId xmlns:p14="http://schemas.microsoft.com/office/powerpoint/2010/main" val="1675034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9714-12E2-F4F7-5B9F-5940AFAC74CB}"/>
              </a:ext>
            </a:extLst>
          </p:cNvPr>
          <p:cNvSpPr>
            <a:spLocks noGrp="1"/>
          </p:cNvSpPr>
          <p:nvPr>
            <p:ph type="title"/>
          </p:nvPr>
        </p:nvSpPr>
        <p:spPr/>
        <p:txBody>
          <a:bodyPr>
            <a:normAutofit fontScale="90000"/>
          </a:bodyPr>
          <a:lstStyle/>
          <a:p>
            <a:r>
              <a:rPr lang="en-US" dirty="0"/>
              <a:t>Solutions (1)</a:t>
            </a:r>
            <a:endParaRPr lang="nl-BE" dirty="0"/>
          </a:p>
        </p:txBody>
      </p:sp>
      <p:sp>
        <p:nvSpPr>
          <p:cNvPr id="3" name="Slide Number Placeholder 2">
            <a:extLst>
              <a:ext uri="{FF2B5EF4-FFF2-40B4-BE49-F238E27FC236}">
                <a16:creationId xmlns:a16="http://schemas.microsoft.com/office/drawing/2014/main" id="{2F38F6C6-07AA-1915-C85E-F8743417588A}"/>
              </a:ext>
            </a:extLst>
          </p:cNvPr>
          <p:cNvSpPr>
            <a:spLocks noGrp="1"/>
          </p:cNvSpPr>
          <p:nvPr>
            <p:ph type="sldNum" sz="quarter" idx="10"/>
          </p:nvPr>
        </p:nvSpPr>
        <p:spPr/>
        <p:txBody>
          <a:bodyPr/>
          <a:lstStyle/>
          <a:p>
            <a:fld id="{2066355A-084C-D24E-9AD2-7E4FC41EA627}" type="slidenum">
              <a:rPr lang="en-GB" noProof="0" smtClean="0"/>
              <a:pPr/>
              <a:t>35</a:t>
            </a:fld>
            <a:endParaRPr lang="en-GB" noProof="0" dirty="0"/>
          </a:p>
        </p:txBody>
      </p:sp>
      <p:pic>
        <p:nvPicPr>
          <p:cNvPr id="5" name="Picture 4">
            <a:extLst>
              <a:ext uri="{FF2B5EF4-FFF2-40B4-BE49-F238E27FC236}">
                <a16:creationId xmlns:a16="http://schemas.microsoft.com/office/drawing/2014/main" id="{F7307640-F88F-C9C3-5A75-B453AD5D0234}"/>
              </a:ext>
            </a:extLst>
          </p:cNvPr>
          <p:cNvPicPr>
            <a:picLocks noChangeAspect="1"/>
          </p:cNvPicPr>
          <p:nvPr/>
        </p:nvPicPr>
        <p:blipFill>
          <a:blip r:embed="rId2"/>
          <a:stretch>
            <a:fillRect/>
          </a:stretch>
        </p:blipFill>
        <p:spPr>
          <a:xfrm>
            <a:off x="6192011" y="608028"/>
            <a:ext cx="2665307" cy="532553"/>
          </a:xfrm>
          <a:prstGeom prst="rect">
            <a:avLst/>
          </a:prstGeom>
        </p:spPr>
      </p:pic>
      <p:pic>
        <p:nvPicPr>
          <p:cNvPr id="7" name="Picture 6">
            <a:extLst>
              <a:ext uri="{FF2B5EF4-FFF2-40B4-BE49-F238E27FC236}">
                <a16:creationId xmlns:a16="http://schemas.microsoft.com/office/drawing/2014/main" id="{28F3C26B-2960-8A4D-BE56-C3995F28D608}"/>
              </a:ext>
            </a:extLst>
          </p:cNvPr>
          <p:cNvPicPr>
            <a:picLocks noChangeAspect="1"/>
          </p:cNvPicPr>
          <p:nvPr/>
        </p:nvPicPr>
        <p:blipFill>
          <a:blip r:embed="rId3"/>
          <a:stretch>
            <a:fillRect/>
          </a:stretch>
        </p:blipFill>
        <p:spPr>
          <a:xfrm>
            <a:off x="1967541" y="1604798"/>
            <a:ext cx="8784299" cy="4821708"/>
          </a:xfrm>
          <a:prstGeom prst="rect">
            <a:avLst/>
          </a:prstGeom>
        </p:spPr>
      </p:pic>
    </p:spTree>
    <p:extLst>
      <p:ext uri="{BB962C8B-B14F-4D97-AF65-F5344CB8AC3E}">
        <p14:creationId xmlns:p14="http://schemas.microsoft.com/office/powerpoint/2010/main" val="2363034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D4BF8-09A2-79C8-D26C-436F0E8C703B}"/>
              </a:ext>
            </a:extLst>
          </p:cNvPr>
          <p:cNvSpPr>
            <a:spLocks noGrp="1"/>
          </p:cNvSpPr>
          <p:nvPr>
            <p:ph type="title"/>
          </p:nvPr>
        </p:nvSpPr>
        <p:spPr/>
        <p:txBody>
          <a:bodyPr>
            <a:normAutofit fontScale="90000"/>
          </a:bodyPr>
          <a:lstStyle/>
          <a:p>
            <a:r>
              <a:rPr lang="en-US" dirty="0"/>
              <a:t>Solutions (2)</a:t>
            </a:r>
            <a:endParaRPr lang="nl-BE" dirty="0"/>
          </a:p>
        </p:txBody>
      </p:sp>
      <p:sp>
        <p:nvSpPr>
          <p:cNvPr id="3" name="Slide Number Placeholder 2">
            <a:extLst>
              <a:ext uri="{FF2B5EF4-FFF2-40B4-BE49-F238E27FC236}">
                <a16:creationId xmlns:a16="http://schemas.microsoft.com/office/drawing/2014/main" id="{BA989EE2-CFA9-9DCE-31CC-03FD55CC9797}"/>
              </a:ext>
            </a:extLst>
          </p:cNvPr>
          <p:cNvSpPr>
            <a:spLocks noGrp="1"/>
          </p:cNvSpPr>
          <p:nvPr>
            <p:ph type="sldNum" sz="quarter" idx="10"/>
          </p:nvPr>
        </p:nvSpPr>
        <p:spPr/>
        <p:txBody>
          <a:bodyPr/>
          <a:lstStyle/>
          <a:p>
            <a:fld id="{2066355A-084C-D24E-9AD2-7E4FC41EA627}" type="slidenum">
              <a:rPr lang="en-GB" noProof="0" smtClean="0"/>
              <a:pPr/>
              <a:t>36</a:t>
            </a:fld>
            <a:endParaRPr lang="en-GB" noProof="0" dirty="0"/>
          </a:p>
        </p:txBody>
      </p:sp>
      <p:pic>
        <p:nvPicPr>
          <p:cNvPr id="5" name="Picture 4">
            <a:extLst>
              <a:ext uri="{FF2B5EF4-FFF2-40B4-BE49-F238E27FC236}">
                <a16:creationId xmlns:a16="http://schemas.microsoft.com/office/drawing/2014/main" id="{8975E5D5-4D72-D350-42D2-C3DE433E1870}"/>
              </a:ext>
            </a:extLst>
          </p:cNvPr>
          <p:cNvPicPr>
            <a:picLocks noChangeAspect="1"/>
          </p:cNvPicPr>
          <p:nvPr/>
        </p:nvPicPr>
        <p:blipFill>
          <a:blip r:embed="rId2"/>
          <a:stretch>
            <a:fillRect/>
          </a:stretch>
        </p:blipFill>
        <p:spPr>
          <a:xfrm>
            <a:off x="2121321" y="1412777"/>
            <a:ext cx="8574575" cy="5343687"/>
          </a:xfrm>
          <a:prstGeom prst="rect">
            <a:avLst/>
          </a:prstGeom>
        </p:spPr>
      </p:pic>
    </p:spTree>
    <p:extLst>
      <p:ext uri="{BB962C8B-B14F-4D97-AF65-F5344CB8AC3E}">
        <p14:creationId xmlns:p14="http://schemas.microsoft.com/office/powerpoint/2010/main" val="4220666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64DA7-EC55-840D-F1DC-6BB92DE2FDEC}"/>
              </a:ext>
            </a:extLst>
          </p:cNvPr>
          <p:cNvSpPr>
            <a:spLocks noGrp="1"/>
          </p:cNvSpPr>
          <p:nvPr>
            <p:ph type="title"/>
          </p:nvPr>
        </p:nvSpPr>
        <p:spPr/>
        <p:txBody>
          <a:bodyPr>
            <a:normAutofit fontScale="90000"/>
          </a:bodyPr>
          <a:lstStyle/>
          <a:p>
            <a:r>
              <a:rPr lang="en-US" dirty="0"/>
              <a:t>Employee</a:t>
            </a:r>
            <a:endParaRPr lang="nl-BE" dirty="0"/>
          </a:p>
        </p:txBody>
      </p:sp>
      <p:sp>
        <p:nvSpPr>
          <p:cNvPr id="3" name="Slide Number Placeholder 2">
            <a:extLst>
              <a:ext uri="{FF2B5EF4-FFF2-40B4-BE49-F238E27FC236}">
                <a16:creationId xmlns:a16="http://schemas.microsoft.com/office/drawing/2014/main" id="{E0821CD1-2BD7-5B8E-9A3B-8191D4A344D5}"/>
              </a:ext>
            </a:extLst>
          </p:cNvPr>
          <p:cNvSpPr>
            <a:spLocks noGrp="1"/>
          </p:cNvSpPr>
          <p:nvPr>
            <p:ph type="sldNum" sz="quarter" idx="10"/>
          </p:nvPr>
        </p:nvSpPr>
        <p:spPr/>
        <p:txBody>
          <a:bodyPr/>
          <a:lstStyle/>
          <a:p>
            <a:fld id="{2066355A-084C-D24E-9AD2-7E4FC41EA627}" type="slidenum">
              <a:rPr lang="en-GB" noProof="0" smtClean="0"/>
              <a:pPr/>
              <a:t>37</a:t>
            </a:fld>
            <a:endParaRPr lang="en-GB" noProof="0" dirty="0"/>
          </a:p>
        </p:txBody>
      </p:sp>
      <p:pic>
        <p:nvPicPr>
          <p:cNvPr id="5" name="Picture 4">
            <a:extLst>
              <a:ext uri="{FF2B5EF4-FFF2-40B4-BE49-F238E27FC236}">
                <a16:creationId xmlns:a16="http://schemas.microsoft.com/office/drawing/2014/main" id="{72195596-A707-4C29-28EB-458355D22C54}"/>
              </a:ext>
            </a:extLst>
          </p:cNvPr>
          <p:cNvPicPr>
            <a:picLocks noChangeAspect="1"/>
          </p:cNvPicPr>
          <p:nvPr/>
        </p:nvPicPr>
        <p:blipFill>
          <a:blip r:embed="rId2"/>
          <a:stretch>
            <a:fillRect/>
          </a:stretch>
        </p:blipFill>
        <p:spPr>
          <a:xfrm>
            <a:off x="1487488" y="1412776"/>
            <a:ext cx="3065203" cy="5309333"/>
          </a:xfrm>
          <a:prstGeom prst="rect">
            <a:avLst/>
          </a:prstGeom>
        </p:spPr>
      </p:pic>
      <p:pic>
        <p:nvPicPr>
          <p:cNvPr id="6" name="Picture 5">
            <a:extLst>
              <a:ext uri="{FF2B5EF4-FFF2-40B4-BE49-F238E27FC236}">
                <a16:creationId xmlns:a16="http://schemas.microsoft.com/office/drawing/2014/main" id="{F9991CFE-E9C0-611A-713C-AE15784091FA}"/>
              </a:ext>
            </a:extLst>
          </p:cNvPr>
          <p:cNvPicPr>
            <a:picLocks noChangeAspect="1"/>
          </p:cNvPicPr>
          <p:nvPr/>
        </p:nvPicPr>
        <p:blipFill>
          <a:blip r:embed="rId3"/>
          <a:stretch>
            <a:fillRect/>
          </a:stretch>
        </p:blipFill>
        <p:spPr>
          <a:xfrm>
            <a:off x="7023414" y="548680"/>
            <a:ext cx="3160524" cy="3360000"/>
          </a:xfrm>
          <a:prstGeom prst="rect">
            <a:avLst/>
          </a:prstGeom>
        </p:spPr>
      </p:pic>
      <p:pic>
        <p:nvPicPr>
          <p:cNvPr id="7" name="Picture 6">
            <a:extLst>
              <a:ext uri="{FF2B5EF4-FFF2-40B4-BE49-F238E27FC236}">
                <a16:creationId xmlns:a16="http://schemas.microsoft.com/office/drawing/2014/main" id="{F6601A1D-5037-9322-A6A2-C3F44B2B6EBF}"/>
              </a:ext>
            </a:extLst>
          </p:cNvPr>
          <p:cNvPicPr>
            <a:picLocks noChangeAspect="1"/>
          </p:cNvPicPr>
          <p:nvPr/>
        </p:nvPicPr>
        <p:blipFill>
          <a:blip r:embed="rId4"/>
          <a:stretch>
            <a:fillRect/>
          </a:stretch>
        </p:blipFill>
        <p:spPr>
          <a:xfrm>
            <a:off x="4943873" y="4311227"/>
            <a:ext cx="2820247" cy="2546773"/>
          </a:xfrm>
          <a:prstGeom prst="rect">
            <a:avLst/>
          </a:prstGeom>
        </p:spPr>
      </p:pic>
      <p:pic>
        <p:nvPicPr>
          <p:cNvPr id="8" name="Picture 7">
            <a:extLst>
              <a:ext uri="{FF2B5EF4-FFF2-40B4-BE49-F238E27FC236}">
                <a16:creationId xmlns:a16="http://schemas.microsoft.com/office/drawing/2014/main" id="{B095911D-DAE1-4056-AF7E-379E20C68C65}"/>
              </a:ext>
            </a:extLst>
          </p:cNvPr>
          <p:cNvPicPr>
            <a:picLocks noChangeAspect="1"/>
          </p:cNvPicPr>
          <p:nvPr/>
        </p:nvPicPr>
        <p:blipFill>
          <a:blip r:embed="rId5"/>
          <a:stretch>
            <a:fillRect/>
          </a:stretch>
        </p:blipFill>
        <p:spPr>
          <a:xfrm>
            <a:off x="8400257" y="4866632"/>
            <a:ext cx="3092873" cy="1351280"/>
          </a:xfrm>
          <a:prstGeom prst="rect">
            <a:avLst/>
          </a:prstGeom>
        </p:spPr>
      </p:pic>
    </p:spTree>
    <p:extLst>
      <p:ext uri="{BB962C8B-B14F-4D97-AF65-F5344CB8AC3E}">
        <p14:creationId xmlns:p14="http://schemas.microsoft.com/office/powerpoint/2010/main" val="2362772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496B9-4DB6-31FF-0542-797E2D8B71F9}"/>
              </a:ext>
            </a:extLst>
          </p:cNvPr>
          <p:cNvSpPr>
            <a:spLocks noGrp="1"/>
          </p:cNvSpPr>
          <p:nvPr>
            <p:ph type="title"/>
          </p:nvPr>
        </p:nvSpPr>
        <p:spPr/>
        <p:txBody>
          <a:bodyPr>
            <a:normAutofit fontScale="90000"/>
          </a:bodyPr>
          <a:lstStyle/>
          <a:p>
            <a:r>
              <a:rPr lang="en-US" dirty="0" err="1"/>
              <a:t>Vervolg</a:t>
            </a:r>
            <a:r>
              <a:rPr lang="en-US" dirty="0"/>
              <a:t>?</a:t>
            </a:r>
            <a:endParaRPr lang="nl-BE" dirty="0"/>
          </a:p>
        </p:txBody>
      </p:sp>
      <p:sp>
        <p:nvSpPr>
          <p:cNvPr id="3" name="Slide Number Placeholder 2">
            <a:extLst>
              <a:ext uri="{FF2B5EF4-FFF2-40B4-BE49-F238E27FC236}">
                <a16:creationId xmlns:a16="http://schemas.microsoft.com/office/drawing/2014/main" id="{514C18EC-7374-2BA7-9C79-9B9BCC053973}"/>
              </a:ext>
            </a:extLst>
          </p:cNvPr>
          <p:cNvSpPr>
            <a:spLocks noGrp="1"/>
          </p:cNvSpPr>
          <p:nvPr>
            <p:ph type="sldNum" sz="quarter" idx="10"/>
          </p:nvPr>
        </p:nvSpPr>
        <p:spPr/>
        <p:txBody>
          <a:bodyPr/>
          <a:lstStyle/>
          <a:p>
            <a:fld id="{2066355A-084C-D24E-9AD2-7E4FC41EA627}" type="slidenum">
              <a:rPr lang="en-GB" noProof="0" smtClean="0"/>
              <a:pPr/>
              <a:t>38</a:t>
            </a:fld>
            <a:endParaRPr lang="en-GB" noProof="0" dirty="0"/>
          </a:p>
        </p:txBody>
      </p:sp>
      <p:pic>
        <p:nvPicPr>
          <p:cNvPr id="5" name="Picture 2" descr="World Mental Health day postcard Template | PosterMyWall">
            <a:extLst>
              <a:ext uri="{FF2B5EF4-FFF2-40B4-BE49-F238E27FC236}">
                <a16:creationId xmlns:a16="http://schemas.microsoft.com/office/drawing/2014/main" id="{0D4F4521-640C-09AA-0F5B-E00D50DD4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609" y="1393017"/>
            <a:ext cx="3935601" cy="279410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3092237-1FC5-C1CF-CFCA-13378F617445}"/>
              </a:ext>
            </a:extLst>
          </p:cNvPr>
          <p:cNvSpPr txBox="1"/>
          <p:nvPr/>
        </p:nvSpPr>
        <p:spPr>
          <a:xfrm>
            <a:off x="5569058" y="1422185"/>
            <a:ext cx="3275309" cy="461665"/>
          </a:xfrm>
          <a:prstGeom prst="rect">
            <a:avLst/>
          </a:prstGeom>
          <a:noFill/>
        </p:spPr>
        <p:txBody>
          <a:bodyPr wrap="square">
            <a:spAutoFit/>
          </a:bodyPr>
          <a:lstStyle/>
          <a:p>
            <a:r>
              <a:rPr lang="nl-BE" sz="2400" dirty="0">
                <a:hlinkClick r:id="rId3"/>
              </a:rPr>
              <a:t>Mentaal welzijn | Agoria</a:t>
            </a:r>
            <a:endParaRPr lang="nl-BE" sz="2400" dirty="0"/>
          </a:p>
        </p:txBody>
      </p:sp>
      <p:sp>
        <p:nvSpPr>
          <p:cNvPr id="9" name="Rectangle 8">
            <a:extLst>
              <a:ext uri="{FF2B5EF4-FFF2-40B4-BE49-F238E27FC236}">
                <a16:creationId xmlns:a16="http://schemas.microsoft.com/office/drawing/2014/main" id="{88B96A1C-FB7B-3656-5AAE-E885801259D6}"/>
              </a:ext>
            </a:extLst>
          </p:cNvPr>
          <p:cNvSpPr/>
          <p:nvPr/>
        </p:nvSpPr>
        <p:spPr>
          <a:xfrm>
            <a:off x="4146268" y="5059097"/>
            <a:ext cx="3899464" cy="1231106"/>
          </a:xfrm>
          <a:prstGeom prst="rect">
            <a:avLst/>
          </a:prstGeom>
          <a:noFill/>
        </p:spPr>
        <p:txBody>
          <a:bodyPr wrap="none" lIns="121920" tIns="60960" rIns="121920" bIns="60960">
            <a:spAutoFit/>
          </a:bodyPr>
          <a:lstStyle/>
          <a:p>
            <a:pPr algn="ctr"/>
            <a:r>
              <a:rPr lang="en-US" sz="7200" b="1" dirty="0">
                <a:ln w="0"/>
                <a:effectLst>
                  <a:outerShdw blurRad="38100" dist="19050" dir="2700000" algn="tl" rotWithShape="0">
                    <a:schemeClr val="dk1">
                      <a:alpha val="40000"/>
                    </a:schemeClr>
                  </a:outerShdw>
                </a:effectLst>
              </a:rPr>
              <a:t>2025 + ….</a:t>
            </a:r>
          </a:p>
        </p:txBody>
      </p:sp>
    </p:spTree>
    <p:extLst>
      <p:ext uri="{BB962C8B-B14F-4D97-AF65-F5344CB8AC3E}">
        <p14:creationId xmlns:p14="http://schemas.microsoft.com/office/powerpoint/2010/main" val="468373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br>
              <a:rPr lang="en-GB" sz="2800" dirty="0">
                <a:solidFill>
                  <a:srgbClr val="335466"/>
                </a:solidFill>
                <a:latin typeface="+mn-lt"/>
              </a:rPr>
            </a:br>
            <a:r>
              <a:rPr lang="en-GB" sz="3100" dirty="0">
                <a:solidFill>
                  <a:srgbClr val="335466"/>
                </a:solidFill>
                <a:latin typeface="+mn-lt"/>
              </a:rPr>
              <a:t>5. Chemicals at the Workplace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199" y="1623599"/>
            <a:ext cx="9993924" cy="3292278"/>
          </a:xfrm>
        </p:spPr>
        <p:txBody>
          <a:bodyPr>
            <a:normAutofit/>
          </a:bodyPr>
          <a:lstStyle/>
          <a:p>
            <a:pPr marL="0" marR="0" lvl="0" indent="0" algn="l" defTabSz="503238" rtl="0" eaLnBrk="1" fontAlgn="auto" latinLnBrk="0" hangingPunct="1">
              <a:lnSpc>
                <a:spcPct val="90000"/>
              </a:lnSpc>
              <a:spcBef>
                <a:spcPts val="1000"/>
              </a:spcBef>
              <a:spcAft>
                <a:spcPts val="0"/>
              </a:spcAft>
              <a:buClrTx/>
              <a:buSzTx/>
              <a:buNone/>
              <a:tabLst>
                <a:tab pos="625475" algn="l"/>
                <a:tab pos="1708150" algn="l"/>
              </a:tabLst>
              <a:defRPr/>
            </a:pPr>
            <a:r>
              <a:rPr kumimoji="0" lang="en-GB" sz="2000" b="0" i="0" u="none" strike="noStrike" kern="1200" cap="none" spc="0" normalizeH="0" baseline="0" noProof="0" dirty="0">
                <a:ln>
                  <a:noFill/>
                </a:ln>
                <a:solidFill>
                  <a:srgbClr val="335466"/>
                </a:solidFill>
                <a:effectLst/>
                <a:uLnTx/>
                <a:uFillTx/>
                <a:latin typeface="Calibri" panose="020F0502020204030204"/>
                <a:ea typeface="+mn-ea"/>
                <a:cs typeface="+mn-cs"/>
              </a:rPr>
              <a:t>Update on latest developments</a:t>
            </a:r>
            <a:endParaRPr lang="en-GB" sz="2000" dirty="0">
              <a:solidFill>
                <a:srgbClr val="335466"/>
              </a:solidFill>
            </a:endParaRPr>
          </a:p>
          <a:p>
            <a:pPr marL="0" indent="0" defTabSz="503238">
              <a:buNone/>
              <a:tabLst>
                <a:tab pos="625475" algn="l"/>
                <a:tab pos="1708150" algn="l"/>
              </a:tabLst>
            </a:pPr>
            <a:endParaRPr lang="en-GB" sz="2000" dirty="0">
              <a:solidFill>
                <a:srgbClr val="335466"/>
              </a:solidFill>
            </a:endParaRPr>
          </a:p>
          <a:p>
            <a:pPr marL="0" indent="0" defTabSz="503238">
              <a:buNone/>
              <a:tabLst>
                <a:tab pos="625475" algn="l"/>
                <a:tab pos="1708150" algn="l"/>
              </a:tabLst>
            </a:pPr>
            <a:r>
              <a:rPr lang="en-GB" sz="2000" b="1" dirty="0">
                <a:solidFill>
                  <a:srgbClr val="335466"/>
                </a:solidFill>
              </a:rPr>
              <a:t>a. Carcinogens, Mutagens or Reprotoxic substances at Work Directive</a:t>
            </a:r>
          </a:p>
          <a:p>
            <a:pPr marL="228600" marR="0" lvl="0" indent="-228600" algn="l" defTabSz="503238" rtl="0" eaLnBrk="1" fontAlgn="auto" latinLnBrk="0" hangingPunct="1">
              <a:lnSpc>
                <a:spcPct val="100000"/>
              </a:lnSpc>
              <a:spcBef>
                <a:spcPts val="1000"/>
              </a:spcBef>
              <a:spcAft>
                <a:spcPts val="0"/>
              </a:spcAft>
              <a:buClrTx/>
              <a:buSzTx/>
              <a:buFont typeface="Courier New" panose="02070309020205020404" pitchFamily="49" charset="0"/>
              <a:buChar char="o"/>
              <a:tabLst>
                <a:tab pos="625475" algn="l"/>
                <a:tab pos="1708150" algn="l"/>
              </a:tabLst>
              <a:defRPr/>
            </a:pPr>
            <a:r>
              <a:rPr lang="en-GB" sz="2000" dirty="0">
                <a:solidFill>
                  <a:srgbClr val="335466"/>
                </a:solidFill>
                <a:latin typeface="Calibri" panose="020F0502020204030204"/>
              </a:rPr>
              <a:t>Welding fumes, Cobalt, PAHs, 1,4 dioxane &amp; Isoprene.</a:t>
            </a:r>
            <a:endParaRPr kumimoji="0" lang="en-GB" sz="2000" b="0" i="0" u="none" strike="noStrike" kern="1200" cap="none" spc="0" normalizeH="0" baseline="0" noProof="0" dirty="0">
              <a:ln>
                <a:noFill/>
              </a:ln>
              <a:solidFill>
                <a:srgbClr val="335466"/>
              </a:solidFill>
              <a:effectLst/>
              <a:uLnTx/>
              <a:uFillTx/>
              <a:latin typeface="Calibri" panose="020F0502020204030204"/>
              <a:ea typeface="+mn-ea"/>
              <a:cs typeface="+mn-cs"/>
            </a:endParaRPr>
          </a:p>
          <a:p>
            <a:pPr marL="0" indent="0" defTabSz="503238">
              <a:buNone/>
              <a:tabLst>
                <a:tab pos="625475" algn="l"/>
                <a:tab pos="1708150" algn="l"/>
              </a:tabLst>
            </a:pPr>
            <a:endParaRPr lang="en-GB" sz="2000" dirty="0">
              <a:solidFill>
                <a:srgbClr val="335466"/>
              </a:solidFill>
              <a:latin typeface="Calibri" panose="020F0502020204030204"/>
            </a:endParaRPr>
          </a:p>
          <a:p>
            <a:pPr marL="0" indent="0" defTabSz="503238">
              <a:buNone/>
              <a:tabLst>
                <a:tab pos="625475" algn="l"/>
                <a:tab pos="1708150" algn="l"/>
              </a:tabLst>
            </a:pPr>
            <a:r>
              <a:rPr lang="en-GB" sz="2000" b="1" dirty="0">
                <a:solidFill>
                  <a:srgbClr val="335466"/>
                </a:solidFill>
                <a:latin typeface="Calibri" panose="020F0502020204030204"/>
              </a:rPr>
              <a:t>b. NEPSI </a:t>
            </a:r>
          </a:p>
          <a:p>
            <a:pPr marL="0" indent="0" defTabSz="503238">
              <a:buNone/>
              <a:tabLst>
                <a:tab pos="625475" algn="l"/>
                <a:tab pos="1708150" algn="l"/>
              </a:tabLst>
            </a:pPr>
            <a:endParaRPr lang="en-GB" sz="2000" dirty="0">
              <a:solidFill>
                <a:srgbClr val="335466"/>
              </a:solidFill>
            </a:endParaRPr>
          </a:p>
          <a:p>
            <a:pPr marL="0" lvl="0" indent="0" defTabSz="503238">
              <a:buNone/>
              <a:tabLst>
                <a:tab pos="625475" algn="l"/>
                <a:tab pos="1708150" algn="l"/>
              </a:tabLst>
            </a:pPr>
            <a:endParaRPr lang="en-GB" sz="2000" dirty="0">
              <a:solidFill>
                <a:srgbClr val="335466"/>
              </a:solidFill>
              <a:latin typeface="BauPro" panose="020B0504020101020102" pitchFamily="34" charset="0"/>
            </a:endParaRPr>
          </a:p>
          <a:p>
            <a:pPr marL="0" lvl="0" indent="0" defTabSz="503238">
              <a:buNone/>
              <a:tabLst>
                <a:tab pos="625475" algn="l"/>
                <a:tab pos="1708150" algn="l"/>
              </a:tabLst>
            </a:pPr>
            <a:endParaRPr lang="en-GB" sz="2000" dirty="0">
              <a:solidFill>
                <a:srgbClr val="335466"/>
              </a:solidFill>
              <a:latin typeface="BauPro" panose="020B0504020101020102" pitchFamily="34" charset="0"/>
            </a:endParaRPr>
          </a:p>
          <a:p>
            <a:pPr lvl="0" defTabSz="503238">
              <a:tabLst>
                <a:tab pos="625475" algn="l"/>
                <a:tab pos="1708150" algn="l"/>
              </a:tabLst>
            </a:pPr>
            <a:endParaRPr lang="en-GB" sz="2000" dirty="0">
              <a:solidFill>
                <a:srgbClr val="335466"/>
              </a:solidFill>
              <a:latin typeface="BauPro" panose="020B0504020101020102" pitchFamily="34" charset="0"/>
            </a:endParaRPr>
          </a:p>
          <a:p>
            <a:pPr marL="1079500" lvl="1" indent="-342900">
              <a:buFont typeface="Courier New" panose="02070309020205020404" pitchFamily="49" charset="0"/>
              <a:buChar char="o"/>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1141945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5"/>
            <a:ext cx="10515600" cy="848762"/>
          </a:xfrm>
        </p:spPr>
        <p:txBody>
          <a:bodyPr>
            <a:normAutofit fontScale="90000"/>
          </a:bodyPr>
          <a:lstStyle/>
          <a:p>
            <a:pPr>
              <a:tabLst>
                <a:tab pos="984250" algn="l"/>
                <a:tab pos="1793875" algn="l"/>
              </a:tabLst>
            </a:pPr>
            <a:br>
              <a:rPr lang="en-GB" sz="2800" dirty="0">
                <a:solidFill>
                  <a:srgbClr val="335466"/>
                </a:solidFill>
                <a:latin typeface="+mn-lt"/>
              </a:rPr>
            </a:br>
            <a:r>
              <a:rPr lang="en-GB" sz="3100" dirty="0">
                <a:solidFill>
                  <a:srgbClr val="335466"/>
                </a:solidFill>
                <a:latin typeface="+mn-lt"/>
              </a:rPr>
              <a:t>2. Actions from 31 May 2024 meeting</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524001"/>
            <a:ext cx="10776626" cy="4857344"/>
          </a:xfrm>
        </p:spPr>
        <p:txBody>
          <a:bodyPr>
            <a:normAutofit fontScale="77500" lnSpcReduction="20000"/>
          </a:bodyPr>
          <a:lstStyle/>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kumimoji="0" lang="en-GB" sz="2600" b="0" i="0" u="none" strike="noStrike" kern="1200" cap="none" spc="0" normalizeH="0" baseline="0" noProof="0" dirty="0">
                <a:ln>
                  <a:noFill/>
                </a:ln>
                <a:solidFill>
                  <a:srgbClr val="335466"/>
                </a:solidFill>
                <a:effectLst/>
                <a:uLnTx/>
                <a:uFillTx/>
                <a:latin typeface="Calibri" panose="020F0502020204030204"/>
                <a:ea typeface="+mn-ea"/>
                <a:cs typeface="+mn-cs"/>
              </a:rPr>
              <a:t>Secretariat to investigate where EU-OSHA get their data</a:t>
            </a: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lang="en-GB" sz="2600" dirty="0">
                <a:solidFill>
                  <a:srgbClr val="335466"/>
                </a:solidFill>
                <a:effectLst/>
                <a:ea typeface="Arial Unicode MS"/>
              </a:rPr>
              <a:t>Secretariat to invite the chemicals representatives from EU-OSHA and the employer representatives from </a:t>
            </a:r>
            <a:r>
              <a:rPr lang="en-GB" sz="2600" dirty="0" err="1">
                <a:solidFill>
                  <a:srgbClr val="335466"/>
                </a:solidFill>
                <a:effectLst/>
                <a:ea typeface="Arial Unicode MS"/>
              </a:rPr>
              <a:t>Eurofound</a:t>
            </a:r>
            <a:r>
              <a:rPr lang="en-GB" sz="2600" dirty="0">
                <a:solidFill>
                  <a:srgbClr val="335466"/>
                </a:solidFill>
                <a:effectLst/>
                <a:ea typeface="Arial Unicode MS"/>
              </a:rPr>
              <a:t> to visit a company (only EU-OSHA) or to our upcoming meetings</a:t>
            </a: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kumimoji="0" lang="en-GB" sz="2600" b="0" i="0" u="none" strike="noStrike" kern="1200" cap="none" spc="0" normalizeH="0" baseline="0" noProof="0" dirty="0">
                <a:ln>
                  <a:noFill/>
                </a:ln>
                <a:solidFill>
                  <a:srgbClr val="335466"/>
                </a:solidFill>
                <a:uLnTx/>
                <a:uFillTx/>
                <a:cs typeface="+mn-cs"/>
              </a:rPr>
              <a:t>Secretariat to investigate the possibility to </a:t>
            </a:r>
            <a:r>
              <a:rPr lang="en-GB" sz="2600" dirty="0">
                <a:solidFill>
                  <a:srgbClr val="335466"/>
                </a:solidFill>
              </a:rPr>
              <a:t>of circulating material from ACSHH to members</a:t>
            </a:r>
            <a:endParaRPr kumimoji="0" lang="en-GB" sz="2600" b="0" i="0" u="none" strike="noStrike" kern="1200" cap="none" spc="0" normalizeH="0" baseline="0" noProof="0" dirty="0">
              <a:ln>
                <a:noFill/>
              </a:ln>
              <a:solidFill>
                <a:srgbClr val="335466"/>
              </a:solidFill>
              <a:effectLst/>
              <a:uLnTx/>
              <a:uFillTx/>
              <a:ea typeface="+mn-ea"/>
              <a:cs typeface="+mn-cs"/>
            </a:endParaRP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lang="en-GB" sz="2600" dirty="0">
                <a:solidFill>
                  <a:srgbClr val="335466"/>
                </a:solidFill>
                <a:effectLst/>
                <a:ea typeface="Arial Unicode MS"/>
              </a:rPr>
              <a:t>Secretariat to circulate the information on the people who need to be replaced in the ACSH working parties</a:t>
            </a: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lang="en-GB" sz="2600" dirty="0">
                <a:solidFill>
                  <a:srgbClr val="335466"/>
                </a:solidFill>
                <a:effectLst/>
                <a:ea typeface="Arial Unicode MS"/>
              </a:rPr>
              <a:t>Secretariat to invite relevant persons from the ACSH working parties to upcoming Ceemet H&amp;S committees</a:t>
            </a: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lang="en-GB" sz="2600" dirty="0">
                <a:solidFill>
                  <a:srgbClr val="335466"/>
                </a:solidFill>
                <a:effectLst/>
                <a:ea typeface="Arial Unicode MS"/>
              </a:rPr>
              <a:t>Secretariat to circulate the Italian decalogue for the prevention of heat-related diseases and exposure to solar radiation in the workplace</a:t>
            </a:r>
          </a:p>
          <a:p>
            <a:pPr marL="342900" marR="0" lvl="0" indent="-342900" algn="l" defTabSz="914400" rtl="0" eaLnBrk="1" fontAlgn="auto" latinLnBrk="0" hangingPunct="1">
              <a:lnSpc>
                <a:spcPct val="120000"/>
              </a:lnSpc>
              <a:spcBef>
                <a:spcPts val="300"/>
              </a:spcBef>
              <a:spcAft>
                <a:spcPts val="300"/>
              </a:spcAft>
              <a:buClrTx/>
              <a:buSzTx/>
              <a:buFont typeface="+mj-lt"/>
              <a:buAutoNum type="arabicPeriod"/>
              <a:tabLst/>
              <a:defRPr/>
            </a:pPr>
            <a:r>
              <a:rPr lang="en-GB" sz="2600" dirty="0">
                <a:solidFill>
                  <a:srgbClr val="335466"/>
                </a:solidFill>
                <a:effectLst/>
                <a:ea typeface="Arial Unicode MS"/>
              </a:rPr>
              <a:t>Secretariat to circulate the latest versions of the EFRAG documents, members could react to those drafts</a:t>
            </a:r>
            <a:endParaRPr lang="en-GB" sz="2600" dirty="0">
              <a:solidFill>
                <a:srgbClr val="335466"/>
              </a:solidFill>
            </a:endParaRPr>
          </a:p>
          <a:p>
            <a:pPr marL="1079500" lvl="1" indent="-342900">
              <a:buFont typeface="Courier New" panose="02070309020205020404" pitchFamily="49" charset="0"/>
              <a:buChar char="o"/>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445999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pPr>
              <a:tabLst>
                <a:tab pos="984250" algn="l"/>
                <a:tab pos="1793875" algn="l"/>
              </a:tabLst>
            </a:pPr>
            <a:br>
              <a:rPr lang="en-GB" sz="2800" dirty="0">
                <a:solidFill>
                  <a:srgbClr val="335466"/>
                </a:solidFill>
                <a:latin typeface="+mn-lt"/>
              </a:rPr>
            </a:br>
            <a:r>
              <a:rPr lang="en-GB" sz="3100" dirty="0">
                <a:solidFill>
                  <a:srgbClr val="335466"/>
                </a:solidFill>
                <a:latin typeface="+mn-lt"/>
              </a:rPr>
              <a:t>6. Revision of EU OSH Directives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623599"/>
            <a:ext cx="10776626" cy="4757745"/>
          </a:xfrm>
        </p:spPr>
        <p:txBody>
          <a:bodyPr>
            <a:normAutofit/>
          </a:bodyPr>
          <a:lstStyle/>
          <a:p>
            <a:pPr marL="0" lvl="0" indent="0" defTabSz="503238">
              <a:buNone/>
              <a:tabLst>
                <a:tab pos="625475" algn="l"/>
                <a:tab pos="1708150" algn="l"/>
              </a:tabLst>
            </a:pPr>
            <a:r>
              <a:rPr lang="en-GB" sz="2000" dirty="0">
                <a:solidFill>
                  <a:srgbClr val="335466"/>
                </a:solidFill>
              </a:rPr>
              <a:t>Update by the Secretariat &amp; members of the ACSHH </a:t>
            </a:r>
          </a:p>
          <a:p>
            <a:pPr lvl="0" defTabSz="503238">
              <a:tabLst>
                <a:tab pos="625475" algn="l"/>
                <a:tab pos="1708150" algn="l"/>
              </a:tabLst>
            </a:pPr>
            <a:endParaRPr lang="en-GB" sz="2000" dirty="0">
              <a:solidFill>
                <a:srgbClr val="335466"/>
              </a:solidFill>
            </a:endParaRPr>
          </a:p>
          <a:p>
            <a:pPr marL="457200" indent="-457200" defTabSz="503238">
              <a:buAutoNum type="alphaLcPeriod"/>
              <a:tabLst>
                <a:tab pos="625475" algn="l"/>
                <a:tab pos="1708150" algn="l"/>
              </a:tabLst>
            </a:pPr>
            <a:r>
              <a:rPr lang="en-GB" sz="2000" b="1" dirty="0">
                <a:solidFill>
                  <a:srgbClr val="335466"/>
                </a:solidFill>
              </a:rPr>
              <a:t>Display Screen Equipment Directive 90/270/EEC</a:t>
            </a:r>
          </a:p>
          <a:p>
            <a:pPr marL="457200" indent="-457200" defTabSz="503238">
              <a:buAutoNum type="alphaLcPeriod"/>
              <a:tabLst>
                <a:tab pos="625475" algn="l"/>
                <a:tab pos="1708150" algn="l"/>
              </a:tabLst>
            </a:pPr>
            <a:endParaRPr lang="en-GB" sz="2000" dirty="0">
              <a:solidFill>
                <a:srgbClr val="335466"/>
              </a:solidFill>
            </a:endParaRPr>
          </a:p>
          <a:p>
            <a:pPr marL="457200" indent="-457200" defTabSz="503238">
              <a:buAutoNum type="alphaLcPeriod"/>
              <a:tabLst>
                <a:tab pos="625475" algn="l"/>
                <a:tab pos="1708150" algn="l"/>
              </a:tabLst>
            </a:pPr>
            <a:r>
              <a:rPr lang="en-GB" sz="2000" b="1" dirty="0">
                <a:solidFill>
                  <a:srgbClr val="335466"/>
                </a:solidFill>
              </a:rPr>
              <a:t>Workplace Directive 89/654/EEC</a:t>
            </a:r>
          </a:p>
          <a:p>
            <a:pPr marL="354013" indent="-354013" defTabSz="503238">
              <a:buFont typeface="Courier New" panose="02070309020205020404" pitchFamily="49" charset="0"/>
              <a:buChar char="o"/>
              <a:tabLst>
                <a:tab pos="625475" algn="l"/>
                <a:tab pos="1708150" algn="l"/>
              </a:tabLst>
            </a:pPr>
            <a:endParaRPr lang="en-GB" sz="2400" dirty="0">
              <a:solidFill>
                <a:srgbClr val="335466"/>
              </a:solidFill>
            </a:endParaRPr>
          </a:p>
          <a:p>
            <a:pPr marL="0" lvl="0" indent="0" defTabSz="503238">
              <a:buNone/>
              <a:tabLst>
                <a:tab pos="625475" algn="l"/>
                <a:tab pos="1708150" algn="l"/>
              </a:tabLst>
            </a:pPr>
            <a:endParaRPr lang="es-ES" sz="2400" dirty="0">
              <a:solidFill>
                <a:srgbClr val="335466"/>
              </a:solidFill>
              <a:latin typeface="BauPro" panose="020B0504020101020102" pitchFamily="34" charset="0"/>
            </a:endParaRPr>
          </a:p>
          <a:p>
            <a:pPr marL="1079500" lvl="1" indent="-342900">
              <a:buFont typeface="Courier New" panose="02070309020205020404" pitchFamily="49" charset="0"/>
              <a:buChar char="o"/>
            </a:pPr>
            <a:endParaRPr lang="en-GB" dirty="0">
              <a:solidFill>
                <a:srgbClr val="335466"/>
              </a:solidFill>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dirty="0">
              <a:solidFill>
                <a:srgbClr val="335466"/>
              </a:solidFill>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300333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br>
              <a:rPr lang="en-GB" sz="2800" dirty="0">
                <a:solidFill>
                  <a:srgbClr val="335466"/>
                </a:solidFill>
                <a:latin typeface="+mn-lt"/>
              </a:rPr>
            </a:br>
            <a:r>
              <a:rPr lang="en-GB" sz="3100" dirty="0">
                <a:solidFill>
                  <a:srgbClr val="335466"/>
                </a:solidFill>
                <a:latin typeface="+mn-lt"/>
              </a:rPr>
              <a:t>7. Climate change &amp; OSH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623599"/>
            <a:ext cx="10246895" cy="4757745"/>
          </a:xfrm>
        </p:spPr>
        <p:txBody>
          <a:bodyPr>
            <a:normAutofit/>
          </a:bodyPr>
          <a:lstStyle/>
          <a:p>
            <a:pPr marL="0" indent="0" defTabSz="503238">
              <a:buNone/>
              <a:tabLst>
                <a:tab pos="625475" algn="l"/>
                <a:tab pos="1708150" algn="l"/>
              </a:tabLst>
            </a:pPr>
            <a:endParaRPr lang="en-GB" sz="2400" dirty="0">
              <a:solidFill>
                <a:srgbClr val="335466"/>
              </a:solidFill>
            </a:endParaRPr>
          </a:p>
          <a:p>
            <a:pPr marL="0" indent="0" defTabSz="503238">
              <a:buNone/>
              <a:tabLst>
                <a:tab pos="625475" algn="l"/>
                <a:tab pos="1708150" algn="l"/>
              </a:tabLst>
            </a:pPr>
            <a:r>
              <a:rPr lang="en-GB" sz="2400" b="1" dirty="0">
                <a:solidFill>
                  <a:srgbClr val="335466"/>
                </a:solidFill>
              </a:rPr>
              <a:t>Update on EU &amp; international developments </a:t>
            </a:r>
          </a:p>
          <a:p>
            <a:pPr marL="354013" indent="-354013" defTabSz="503238">
              <a:buFont typeface="Courier New" panose="02070309020205020404" pitchFamily="49" charset="0"/>
              <a:buChar char="o"/>
              <a:tabLst>
                <a:tab pos="625475" algn="l"/>
                <a:tab pos="1708150" algn="l"/>
              </a:tabLst>
            </a:pPr>
            <a:endParaRPr lang="en-GB" sz="2400" dirty="0">
              <a:solidFill>
                <a:srgbClr val="335466"/>
              </a:solidFill>
            </a:endParaRPr>
          </a:p>
          <a:p>
            <a:pPr marL="0" lvl="0" indent="0" defTabSz="503238">
              <a:buNone/>
              <a:tabLst>
                <a:tab pos="625475" algn="l"/>
                <a:tab pos="1708150" algn="l"/>
              </a:tabLst>
            </a:pPr>
            <a:endParaRPr lang="en-GB" sz="2400" dirty="0">
              <a:solidFill>
                <a:srgbClr val="335466"/>
              </a:solidFill>
              <a:latin typeface="BauPro" panose="020B0504020101020102" pitchFamily="34" charset="0"/>
            </a:endParaRPr>
          </a:p>
          <a:p>
            <a:pPr marL="0" lvl="0" indent="0" defTabSz="503238">
              <a:buNone/>
              <a:tabLst>
                <a:tab pos="625475" algn="l"/>
                <a:tab pos="1708150" algn="l"/>
              </a:tabLst>
            </a:pPr>
            <a:endParaRPr lang="en-GB" sz="2400" dirty="0">
              <a:solidFill>
                <a:srgbClr val="335466"/>
              </a:solidFill>
              <a:latin typeface="BauPro" panose="020B0504020101020102" pitchFamily="34" charset="0"/>
            </a:endParaRPr>
          </a:p>
          <a:p>
            <a:pPr lvl="0" defTabSz="503238">
              <a:tabLst>
                <a:tab pos="625475" algn="l"/>
                <a:tab pos="1708150" algn="l"/>
              </a:tabLst>
            </a:pPr>
            <a:endParaRPr lang="en-GB" sz="2000" dirty="0">
              <a:solidFill>
                <a:srgbClr val="335466"/>
              </a:solidFill>
              <a:latin typeface="BauPro" panose="020B0504020101020102" pitchFamily="34" charset="0"/>
            </a:endParaRPr>
          </a:p>
          <a:p>
            <a:pPr marL="1079500" lvl="1" indent="-342900">
              <a:buFont typeface="Courier New" panose="02070309020205020404" pitchFamily="49" charset="0"/>
              <a:buChar char="o"/>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3539974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pPr>
              <a:tabLst>
                <a:tab pos="984250" algn="l"/>
                <a:tab pos="1793875" algn="l"/>
              </a:tabLst>
            </a:pPr>
            <a:br>
              <a:rPr lang="en-GB" sz="2800" dirty="0">
                <a:solidFill>
                  <a:srgbClr val="335466"/>
                </a:solidFill>
                <a:latin typeface="+mn-lt"/>
              </a:rPr>
            </a:br>
            <a:r>
              <a:rPr lang="en-GB" sz="3100" dirty="0">
                <a:solidFill>
                  <a:srgbClr val="335466"/>
                </a:solidFill>
                <a:latin typeface="+mn-lt"/>
              </a:rPr>
              <a:t>8. EFRAG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623600"/>
            <a:ext cx="5867400" cy="3495478"/>
          </a:xfrm>
        </p:spPr>
        <p:txBody>
          <a:bodyPr>
            <a:normAutofit/>
          </a:bodyPr>
          <a:lstStyle/>
          <a:p>
            <a:pPr marL="0" lvl="0" indent="0" defTabSz="503238">
              <a:buNone/>
              <a:tabLst>
                <a:tab pos="625475" algn="l"/>
                <a:tab pos="1708150" algn="l"/>
              </a:tabLst>
            </a:pPr>
            <a:r>
              <a:rPr lang="en-GB" dirty="0">
                <a:solidFill>
                  <a:srgbClr val="335466"/>
                </a:solidFill>
              </a:rPr>
              <a:t>Update by Franck Gambelli  </a:t>
            </a:r>
          </a:p>
          <a:p>
            <a:pPr marL="0" lvl="0" indent="0" algn="just" defTabSz="503238">
              <a:buNone/>
              <a:tabLst>
                <a:tab pos="625475" algn="l"/>
                <a:tab pos="1708150" algn="l"/>
              </a:tabLst>
            </a:pPr>
            <a:endParaRPr kumimoji="0" lang="en-GB" sz="4800" b="0" i="0" u="none" strike="noStrike" kern="1200" cap="none" spc="0" normalizeH="0" baseline="0" noProof="0" dirty="0">
              <a:ln>
                <a:noFill/>
              </a:ln>
              <a:solidFill>
                <a:srgbClr val="335466"/>
              </a:solidFill>
              <a:effectLst/>
              <a:uLnTx/>
              <a:uFillTx/>
              <a:latin typeface="Calibri" panose="020F0502020204030204"/>
              <a:ea typeface="+mn-ea"/>
              <a:cs typeface="+mn-cs"/>
            </a:endParaRPr>
          </a:p>
          <a:p>
            <a:pPr marL="0" indent="0" algn="just" defTabSz="503238">
              <a:buNone/>
              <a:tabLst>
                <a:tab pos="625475" algn="l"/>
                <a:tab pos="1708150" algn="l"/>
              </a:tabLst>
            </a:pPr>
            <a:r>
              <a:rPr lang="en-GB" sz="2400" dirty="0">
                <a:solidFill>
                  <a:srgbClr val="335466"/>
                </a:solidFill>
              </a:rPr>
              <a:t>OSH issues linked to the work of the European Financial Reporting Advisory Group (EFRAG).</a:t>
            </a:r>
          </a:p>
          <a:p>
            <a:pPr marL="0" lvl="0" indent="0" defTabSz="503238">
              <a:buNone/>
              <a:tabLst>
                <a:tab pos="625475" algn="l"/>
                <a:tab pos="1708150" algn="l"/>
              </a:tabLst>
            </a:pPr>
            <a:endParaRPr lang="en-GB" sz="2000" dirty="0">
              <a:solidFill>
                <a:srgbClr val="335466"/>
              </a:solidFill>
              <a:latin typeface="BauPro" panose="020B0504020101020102" pitchFamily="34" charset="0"/>
            </a:endParaRPr>
          </a:p>
          <a:p>
            <a:pPr marL="1079500" lvl="1" indent="-342900">
              <a:buFont typeface="Courier New" panose="02070309020205020404" pitchFamily="49" charset="0"/>
              <a:buChar char="o"/>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pic>
        <p:nvPicPr>
          <p:cNvPr id="6" name="Picture 5" descr="A logo for a financial reporting group&#10;&#10;Description automatically generated">
            <a:extLst>
              <a:ext uri="{FF2B5EF4-FFF2-40B4-BE49-F238E27FC236}">
                <a16:creationId xmlns:a16="http://schemas.microsoft.com/office/drawing/2014/main" id="{432A8870-02D7-DC72-1FDB-A1204D6A1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6021" y="1567205"/>
            <a:ext cx="4964787" cy="3723590"/>
          </a:xfrm>
          <a:prstGeom prst="rect">
            <a:avLst/>
          </a:prstGeom>
        </p:spPr>
      </p:pic>
    </p:spTree>
    <p:extLst>
      <p:ext uri="{BB962C8B-B14F-4D97-AF65-F5344CB8AC3E}">
        <p14:creationId xmlns:p14="http://schemas.microsoft.com/office/powerpoint/2010/main" val="168821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br>
              <a:rPr lang="en-GB" sz="2800" dirty="0">
                <a:solidFill>
                  <a:srgbClr val="335466"/>
                </a:solidFill>
                <a:latin typeface="+mn-lt"/>
              </a:rPr>
            </a:br>
            <a:r>
              <a:rPr lang="en-GB" sz="2800" dirty="0">
                <a:solidFill>
                  <a:srgbClr val="335466"/>
                </a:solidFill>
                <a:latin typeface="+mn-lt"/>
              </a:rPr>
              <a:t>9</a:t>
            </a:r>
            <a:r>
              <a:rPr lang="en-GB" sz="3100" dirty="0">
                <a:solidFill>
                  <a:srgbClr val="335466"/>
                </a:solidFill>
                <a:latin typeface="+mn-lt"/>
              </a:rPr>
              <a:t>. Miscellaneous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200" y="1623599"/>
            <a:ext cx="10776626" cy="4757745"/>
          </a:xfrm>
        </p:spPr>
        <p:txBody>
          <a:bodyPr>
            <a:normAutofit/>
          </a:bodyPr>
          <a:lstStyle/>
          <a:p>
            <a:pPr marL="0" lvl="0" indent="0" defTabSz="503238">
              <a:buNone/>
              <a:tabLst>
                <a:tab pos="625475" algn="l"/>
                <a:tab pos="1708150" algn="l"/>
              </a:tabLst>
            </a:pPr>
            <a:endParaRPr lang="es-ES" sz="2400" dirty="0">
              <a:solidFill>
                <a:srgbClr val="335466"/>
              </a:solidFill>
            </a:endParaRPr>
          </a:p>
          <a:p>
            <a:pPr marL="0" lvl="0" indent="0" defTabSz="503238">
              <a:buNone/>
              <a:tabLst>
                <a:tab pos="625475" algn="l"/>
                <a:tab pos="1708150" algn="l"/>
              </a:tabLst>
            </a:pPr>
            <a:endParaRPr lang="es-ES" sz="2400" dirty="0">
              <a:solidFill>
                <a:srgbClr val="335466"/>
              </a:solidFill>
            </a:endParaRPr>
          </a:p>
          <a:p>
            <a:pPr defTabSz="503238">
              <a:tabLst>
                <a:tab pos="625475" algn="l"/>
                <a:tab pos="1708150" algn="l"/>
              </a:tabLst>
            </a:pPr>
            <a:r>
              <a:rPr lang="en-GB" dirty="0">
                <a:solidFill>
                  <a:srgbClr val="335466"/>
                </a:solidFill>
              </a:rPr>
              <a:t>Date &amp; place of the 52</a:t>
            </a:r>
            <a:r>
              <a:rPr lang="en-GB" baseline="30000" dirty="0">
                <a:solidFill>
                  <a:srgbClr val="335466"/>
                </a:solidFill>
              </a:rPr>
              <a:t>nd</a:t>
            </a:r>
            <a:r>
              <a:rPr lang="en-GB" dirty="0">
                <a:solidFill>
                  <a:srgbClr val="335466"/>
                </a:solidFill>
              </a:rPr>
              <a:t> Health &amp; Safety Committee </a:t>
            </a:r>
          </a:p>
          <a:p>
            <a:pPr defTabSz="503238">
              <a:tabLst>
                <a:tab pos="625475" algn="l"/>
                <a:tab pos="1708150" algn="l"/>
              </a:tabLst>
            </a:pPr>
            <a:endParaRPr lang="en-GB" dirty="0">
              <a:solidFill>
                <a:srgbClr val="335466"/>
              </a:solidFill>
            </a:endParaRPr>
          </a:p>
          <a:p>
            <a:pPr defTabSz="503238">
              <a:tabLst>
                <a:tab pos="625475" algn="l"/>
                <a:tab pos="1708150" algn="l"/>
              </a:tabLst>
            </a:pPr>
            <a:r>
              <a:rPr lang="en-GB" dirty="0">
                <a:solidFill>
                  <a:srgbClr val="335466"/>
                </a:solidFill>
              </a:rPr>
              <a:t>AOB</a:t>
            </a:r>
          </a:p>
          <a:p>
            <a:pPr marL="0" lvl="0" indent="0" defTabSz="503238">
              <a:buNone/>
              <a:tabLst>
                <a:tab pos="625475" algn="l"/>
                <a:tab pos="1708150" algn="l"/>
              </a:tabLst>
            </a:pPr>
            <a:endParaRPr lang="en-GB" sz="2400" dirty="0">
              <a:solidFill>
                <a:srgbClr val="335466"/>
              </a:solidFill>
              <a:latin typeface="BauPro" panose="020B0504020101020102" pitchFamily="34" charset="0"/>
            </a:endParaRPr>
          </a:p>
          <a:p>
            <a:pPr marL="0" lvl="0" indent="0" defTabSz="503238">
              <a:buNone/>
              <a:tabLst>
                <a:tab pos="625475" algn="l"/>
                <a:tab pos="1708150" algn="l"/>
              </a:tabLst>
            </a:pPr>
            <a:endParaRPr lang="en-GB" sz="2400" dirty="0">
              <a:solidFill>
                <a:srgbClr val="335466"/>
              </a:solidFill>
              <a:latin typeface="BauPro" panose="020B0504020101020102" pitchFamily="34" charset="0"/>
            </a:endParaRPr>
          </a:p>
          <a:p>
            <a:pPr lvl="0" defTabSz="503238">
              <a:tabLst>
                <a:tab pos="625475" algn="l"/>
                <a:tab pos="1708150" algn="l"/>
              </a:tabLst>
            </a:pPr>
            <a:endParaRPr lang="en-GB" sz="2000" dirty="0">
              <a:solidFill>
                <a:srgbClr val="335466"/>
              </a:solidFill>
              <a:latin typeface="BauPro" panose="020B0504020101020102" pitchFamily="34" charset="0"/>
            </a:endParaRPr>
          </a:p>
          <a:p>
            <a:pPr marL="1079500" lvl="1" indent="-342900">
              <a:buFont typeface="Courier New" panose="02070309020205020404" pitchFamily="49" charset="0"/>
              <a:buChar char="o"/>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spTree>
    <p:extLst>
      <p:ext uri="{BB962C8B-B14F-4D97-AF65-F5344CB8AC3E}">
        <p14:creationId xmlns:p14="http://schemas.microsoft.com/office/powerpoint/2010/main" val="3927627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C759F-734D-4479-A86C-C1306A3101E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6674" y="1"/>
            <a:ext cx="12258674" cy="5930536"/>
          </a:xfrm>
          <a:prstGeom prst="rect">
            <a:avLst/>
          </a:prstGeom>
        </p:spPr>
      </p:pic>
      <p:sp>
        <p:nvSpPr>
          <p:cNvPr id="3" name="TextBox 2">
            <a:extLst>
              <a:ext uri="{FF2B5EF4-FFF2-40B4-BE49-F238E27FC236}">
                <a16:creationId xmlns:a16="http://schemas.microsoft.com/office/drawing/2014/main" id="{0C9D8805-9E73-44D0-A43B-D95363F05BCB}"/>
              </a:ext>
            </a:extLst>
          </p:cNvPr>
          <p:cNvSpPr txBox="1"/>
          <p:nvPr/>
        </p:nvSpPr>
        <p:spPr>
          <a:xfrm>
            <a:off x="3348229" y="1413183"/>
            <a:ext cx="2862318" cy="415498"/>
          </a:xfrm>
          <a:prstGeom prst="rect">
            <a:avLst/>
          </a:prstGeom>
          <a:noFill/>
        </p:spPr>
        <p:txBody>
          <a:bodyPr wrap="square" rtlCol="0">
            <a:spAutoFit/>
          </a:bodyPr>
          <a:lstStyle/>
          <a:p>
            <a:r>
              <a:rPr lang="en-GB" sz="2100" dirty="0">
                <a:solidFill>
                  <a:schemeClr val="bg1">
                    <a:lumMod val="95000"/>
                  </a:schemeClr>
                </a:solidFill>
                <a:latin typeface="BauPro-Medium" panose="020B0604020101020102" pitchFamily="34" charset="0"/>
              </a:rPr>
              <a:t>CONTACT</a:t>
            </a:r>
          </a:p>
        </p:txBody>
      </p:sp>
      <p:sp>
        <p:nvSpPr>
          <p:cNvPr id="4" name="TextBox 3">
            <a:extLst>
              <a:ext uri="{FF2B5EF4-FFF2-40B4-BE49-F238E27FC236}">
                <a16:creationId xmlns:a16="http://schemas.microsoft.com/office/drawing/2014/main" id="{972ADC35-E329-4C34-B8A3-A26592946375}"/>
              </a:ext>
            </a:extLst>
          </p:cNvPr>
          <p:cNvSpPr txBox="1"/>
          <p:nvPr/>
        </p:nvSpPr>
        <p:spPr>
          <a:xfrm>
            <a:off x="3400479" y="2269005"/>
            <a:ext cx="3592504" cy="2431435"/>
          </a:xfrm>
          <a:prstGeom prst="rect">
            <a:avLst/>
          </a:prstGeom>
          <a:noFill/>
        </p:spPr>
        <p:txBody>
          <a:bodyPr wrap="square" rtlCol="0">
            <a:spAutoFit/>
          </a:bodyPr>
          <a:lstStyle/>
          <a:p>
            <a:r>
              <a:rPr lang="en-US" altLang="en-US" sz="1400" cap="small" dirty="0" err="1">
                <a:solidFill>
                  <a:schemeClr val="bg1">
                    <a:lumMod val="95000"/>
                  </a:schemeClr>
                </a:solidFill>
                <a:latin typeface="BauPro-Italic" panose="020B0504030101020102" pitchFamily="34" charset="0"/>
              </a:rPr>
              <a:t>ceemet</a:t>
            </a:r>
            <a:endParaRPr lang="en-US" altLang="en-US" sz="1400" cap="small" dirty="0">
              <a:solidFill>
                <a:schemeClr val="bg1">
                  <a:lumMod val="95000"/>
                </a:schemeClr>
              </a:solidFill>
              <a:latin typeface="BauPro-Italic" panose="020B0504030101020102" pitchFamily="34" charset="0"/>
            </a:endParaRPr>
          </a:p>
          <a:p>
            <a:br>
              <a:rPr lang="en-US" altLang="en-US" sz="1400" cap="small" dirty="0">
                <a:solidFill>
                  <a:schemeClr val="bg1">
                    <a:lumMod val="95000"/>
                  </a:schemeClr>
                </a:solidFill>
                <a:latin typeface="BauPro-Italic" panose="020B0504030101020102" pitchFamily="34" charset="0"/>
              </a:rPr>
            </a:br>
            <a:r>
              <a:rPr lang="en-US" altLang="en-US" sz="1400" cap="small" dirty="0">
                <a:solidFill>
                  <a:schemeClr val="bg1">
                    <a:lumMod val="95000"/>
                  </a:schemeClr>
                </a:solidFill>
                <a:latin typeface="BauPro-Italic" panose="020B0504030101020102" pitchFamily="34" charset="0"/>
              </a:rPr>
              <a:t>Spaces</a:t>
            </a:r>
            <a:br>
              <a:rPr lang="en-US" altLang="en-US" sz="1400" cap="small" dirty="0">
                <a:solidFill>
                  <a:schemeClr val="bg1">
                    <a:lumMod val="95000"/>
                  </a:schemeClr>
                </a:solidFill>
                <a:latin typeface="BauPro-Italic" panose="020B0504030101020102" pitchFamily="34" charset="0"/>
              </a:rPr>
            </a:br>
            <a:r>
              <a:rPr lang="en-US" altLang="en-US" sz="1400" cap="small" dirty="0">
                <a:solidFill>
                  <a:schemeClr val="bg1">
                    <a:lumMod val="95000"/>
                  </a:schemeClr>
                </a:solidFill>
                <a:latin typeface="BauPro-Italic" panose="020B0504030101020102" pitchFamily="34" charset="0"/>
              </a:rPr>
              <a:t>Rue Belliard 40</a:t>
            </a:r>
            <a:br>
              <a:rPr lang="en-US" altLang="en-US" sz="1400" cap="small" dirty="0">
                <a:solidFill>
                  <a:schemeClr val="bg1">
                    <a:lumMod val="95000"/>
                  </a:schemeClr>
                </a:solidFill>
                <a:latin typeface="BauPro-Italic" panose="020B0504030101020102" pitchFamily="34" charset="0"/>
              </a:rPr>
            </a:br>
            <a:r>
              <a:rPr lang="en-US" altLang="en-US" sz="1400" cap="small" dirty="0">
                <a:solidFill>
                  <a:schemeClr val="bg1">
                    <a:lumMod val="95000"/>
                  </a:schemeClr>
                </a:solidFill>
                <a:latin typeface="BauPro-Italic" panose="020B0504030101020102" pitchFamily="34" charset="0"/>
              </a:rPr>
              <a:t>1040 Brussels, Belgium</a:t>
            </a:r>
            <a:br>
              <a:rPr lang="en-US" altLang="en-US" sz="1400" cap="small" dirty="0">
                <a:solidFill>
                  <a:schemeClr val="bg1">
                    <a:lumMod val="95000"/>
                  </a:schemeClr>
                </a:solidFill>
                <a:latin typeface="BauPro-Italic" panose="020B0504030101020102" pitchFamily="34" charset="0"/>
              </a:rPr>
            </a:br>
            <a:r>
              <a:rPr lang="en-US" altLang="en-US" sz="1400" cap="small" dirty="0">
                <a:solidFill>
                  <a:schemeClr val="bg1">
                    <a:lumMod val="95000"/>
                  </a:schemeClr>
                </a:solidFill>
                <a:latin typeface="BauPro-Italic" panose="020B0504030101020102" pitchFamily="34" charset="0"/>
              </a:rPr>
              <a:t>Tel: +32 </a:t>
            </a:r>
            <a:r>
              <a:rPr lang="en-US" altLang="en-US" sz="1400" cap="small">
                <a:solidFill>
                  <a:schemeClr val="bg1">
                    <a:lumMod val="95000"/>
                  </a:schemeClr>
                </a:solidFill>
                <a:latin typeface="BauPro-Italic" panose="020B0504030101020102" pitchFamily="34" charset="0"/>
              </a:rPr>
              <a:t>2 786 30 45</a:t>
            </a:r>
          </a:p>
          <a:p>
            <a:endParaRPr lang="en-US" altLang="en-US" sz="1200" i="1" cap="small" dirty="0">
              <a:solidFill>
                <a:srgbClr val="898989"/>
              </a:solidFill>
            </a:endParaRPr>
          </a:p>
          <a:p>
            <a:r>
              <a:rPr lang="en-US" altLang="en-US" sz="1400" dirty="0">
                <a:solidFill>
                  <a:srgbClr val="335466"/>
                </a:solidFill>
                <a:latin typeface="BauPro-Italic" panose="020B0504030101020102" pitchFamily="34" charset="0"/>
                <a:hlinkClick r:id="rId3"/>
              </a:rPr>
              <a:t>secretariat@ceemet.org</a:t>
            </a:r>
            <a:r>
              <a:rPr lang="en-US" altLang="en-US" sz="1400" dirty="0">
                <a:solidFill>
                  <a:srgbClr val="335466"/>
                </a:solidFill>
                <a:latin typeface="BauPro-Italic" panose="020B0504030101020102" pitchFamily="34" charset="0"/>
              </a:rPr>
              <a:t> </a:t>
            </a:r>
            <a:br>
              <a:rPr lang="en-US" altLang="en-US" sz="1400" dirty="0">
                <a:solidFill>
                  <a:srgbClr val="335466"/>
                </a:solidFill>
                <a:latin typeface="BauPro-Italic" panose="020B0504030101020102" pitchFamily="34" charset="0"/>
              </a:rPr>
            </a:br>
            <a:r>
              <a:rPr lang="en-US" altLang="en-US" sz="1400" dirty="0">
                <a:solidFill>
                  <a:srgbClr val="335466"/>
                </a:solidFill>
                <a:latin typeface="BauPro-Italic" panose="020B0504030101020102" pitchFamily="34" charset="0"/>
                <a:hlinkClick r:id="rId4"/>
              </a:rPr>
              <a:t>www.ceemet.org</a:t>
            </a:r>
            <a:endParaRPr lang="en-GB" sz="1400" dirty="0">
              <a:solidFill>
                <a:srgbClr val="335466"/>
              </a:solidFill>
              <a:latin typeface="BauPro-Italic" panose="020B0504030101020102" pitchFamily="34" charset="0"/>
            </a:endParaRPr>
          </a:p>
          <a:p>
            <a:r>
              <a:rPr lang="en-US" altLang="en-US" sz="1400" dirty="0">
                <a:solidFill>
                  <a:srgbClr val="335466"/>
                </a:solidFill>
                <a:latin typeface="BauPro-Italic" panose="020B0504030101020102" pitchFamily="34" charset="0"/>
                <a:hlinkClick r:id="rId5"/>
              </a:rPr>
              <a:t>@CEEMET</a:t>
            </a:r>
            <a:endParaRPr lang="en-US" altLang="en-US" sz="1400" dirty="0">
              <a:solidFill>
                <a:srgbClr val="335466"/>
              </a:solidFill>
              <a:latin typeface="BauPro-Italic" panose="020B0504030101020102" pitchFamily="34" charset="0"/>
              <a:hlinkClick r:id="rId3"/>
            </a:endParaRPr>
          </a:p>
          <a:p>
            <a:r>
              <a:rPr lang="en-US" altLang="en-US" sz="1400" dirty="0">
                <a:solidFill>
                  <a:srgbClr val="335466"/>
                </a:solidFill>
                <a:latin typeface="BauPro-Italic" panose="020B0504030101020102" pitchFamily="34" charset="0"/>
                <a:hlinkClick r:id="rId6"/>
              </a:rPr>
              <a:t>/CEEMET.org</a:t>
            </a:r>
            <a:endParaRPr lang="en-GB" sz="1400" dirty="0">
              <a:solidFill>
                <a:srgbClr val="335466"/>
              </a:solidFill>
              <a:latin typeface="BauPro-Italic" panose="020B0504030101020102" pitchFamily="34" charset="0"/>
            </a:endParaRPr>
          </a:p>
        </p:txBody>
      </p:sp>
    </p:spTree>
    <p:extLst>
      <p:ext uri="{BB962C8B-B14F-4D97-AF65-F5344CB8AC3E}">
        <p14:creationId xmlns:p14="http://schemas.microsoft.com/office/powerpoint/2010/main" val="3095067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pPr>
              <a:tabLst>
                <a:tab pos="984250" algn="l"/>
                <a:tab pos="1793875" algn="l"/>
              </a:tabLst>
            </a:pPr>
            <a:br>
              <a:rPr lang="en-GB" sz="2800" dirty="0">
                <a:solidFill>
                  <a:srgbClr val="335466"/>
                </a:solidFill>
                <a:latin typeface="+mn-lt"/>
              </a:rPr>
            </a:br>
            <a:r>
              <a:rPr lang="en-GB" sz="3100" dirty="0">
                <a:solidFill>
                  <a:srgbClr val="335466"/>
                </a:solidFill>
                <a:latin typeface="+mn-lt"/>
              </a:rPr>
              <a:t>3. National roundtable on latest developments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838199" y="1623599"/>
            <a:ext cx="10072077" cy="4757745"/>
          </a:xfrm>
        </p:spPr>
        <p:txBody>
          <a:bodyPr>
            <a:normAutofit/>
          </a:bodyPr>
          <a:lstStyle/>
          <a:p>
            <a:pPr marL="0" lvl="0" indent="0" defTabSz="503238">
              <a:buNone/>
              <a:tabLst>
                <a:tab pos="625475" algn="l"/>
                <a:tab pos="1708150" algn="l"/>
              </a:tabLst>
            </a:pPr>
            <a:endParaRPr lang="en-GB" dirty="0">
              <a:solidFill>
                <a:srgbClr val="335466"/>
              </a:solidFill>
            </a:endParaRPr>
          </a:p>
          <a:p>
            <a:pPr lvl="0" defTabSz="503238">
              <a:tabLst>
                <a:tab pos="625475" algn="l"/>
                <a:tab pos="1708150" algn="l"/>
              </a:tabLst>
            </a:pPr>
            <a:endParaRPr lang="en-GB" dirty="0">
              <a:solidFill>
                <a:srgbClr val="335466"/>
              </a:solidFill>
            </a:endParaRPr>
          </a:p>
          <a:p>
            <a:pPr marL="0" lvl="0" indent="0" algn="just" defTabSz="503238">
              <a:buNone/>
              <a:tabLst>
                <a:tab pos="625475" algn="l"/>
                <a:tab pos="1708150" algn="l"/>
              </a:tabLst>
            </a:pPr>
            <a:r>
              <a:rPr lang="en-GB" sz="2400" dirty="0">
                <a:solidFill>
                  <a:srgbClr val="335466"/>
                </a:solidFill>
              </a:rPr>
              <a:t>Each participant will have 5 to 7 minutes to report on the latest OSH development in his country. </a:t>
            </a:r>
          </a:p>
          <a:p>
            <a:pPr marL="1079500" lvl="1" indent="-342900">
              <a:buFont typeface="Courier New" panose="02070309020205020404" pitchFamily="49" charset="0"/>
              <a:buChar char="o"/>
            </a:pPr>
            <a:endParaRPr lang="en-GB" dirty="0">
              <a:solidFill>
                <a:srgbClr val="335466"/>
              </a:solidFill>
            </a:endParaRPr>
          </a:p>
          <a:p>
            <a:pPr marL="534988" lvl="1" indent="-534988" algn="just">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dirty="0">
              <a:solidFill>
                <a:srgbClr val="335466"/>
              </a:solidFill>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pic>
        <p:nvPicPr>
          <p:cNvPr id="4" name="Content Placeholder 12" descr="Boardroom with solid fill">
            <a:extLst>
              <a:ext uri="{FF2B5EF4-FFF2-40B4-BE49-F238E27FC236}">
                <a16:creationId xmlns:a16="http://schemas.microsoft.com/office/drawing/2014/main" id="{78E1469C-5D53-19A9-2D05-4E2845A4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8093" y="387939"/>
            <a:ext cx="914400" cy="914400"/>
          </a:xfrm>
          <a:prstGeom prst="rect">
            <a:avLst/>
          </a:prstGeom>
        </p:spPr>
      </p:pic>
    </p:spTree>
    <p:extLst>
      <p:ext uri="{BB962C8B-B14F-4D97-AF65-F5344CB8AC3E}">
        <p14:creationId xmlns:p14="http://schemas.microsoft.com/office/powerpoint/2010/main" val="3495758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7AB0-F4C0-4969-BA3D-B097CD4868BB}"/>
              </a:ext>
            </a:extLst>
          </p:cNvPr>
          <p:cNvSpPr>
            <a:spLocks noGrp="1"/>
          </p:cNvSpPr>
          <p:nvPr>
            <p:ph type="title"/>
          </p:nvPr>
        </p:nvSpPr>
        <p:spPr>
          <a:xfrm>
            <a:off x="838200" y="495484"/>
            <a:ext cx="10515600" cy="1128115"/>
          </a:xfrm>
        </p:spPr>
        <p:txBody>
          <a:bodyPr>
            <a:normAutofit fontScale="90000"/>
          </a:bodyPr>
          <a:lstStyle/>
          <a:p>
            <a:pPr>
              <a:tabLst>
                <a:tab pos="984250" algn="l"/>
                <a:tab pos="1793875" algn="l"/>
              </a:tabLst>
            </a:pPr>
            <a:br>
              <a:rPr lang="en-GB" sz="2800" dirty="0">
                <a:solidFill>
                  <a:srgbClr val="335466"/>
                </a:solidFill>
                <a:latin typeface="+mn-lt"/>
              </a:rPr>
            </a:br>
            <a:r>
              <a:rPr lang="en-GB" sz="2800" dirty="0">
                <a:solidFill>
                  <a:srgbClr val="335466"/>
                </a:solidFill>
                <a:latin typeface="+mn-lt"/>
              </a:rPr>
              <a:t>4</a:t>
            </a:r>
            <a:r>
              <a:rPr lang="en-GB" sz="3100" dirty="0">
                <a:solidFill>
                  <a:srgbClr val="335466"/>
                </a:solidFill>
                <a:latin typeface="+mn-lt"/>
              </a:rPr>
              <a:t>. Mental Health at Work  </a:t>
            </a:r>
            <a:br>
              <a:rPr lang="en-GB" sz="2800" dirty="0">
                <a:solidFill>
                  <a:srgbClr val="335466"/>
                </a:solidFill>
                <a:latin typeface="+mn-lt"/>
              </a:rPr>
            </a:br>
            <a:endParaRPr lang="en-GB" dirty="0">
              <a:solidFill>
                <a:srgbClr val="335466"/>
              </a:solidFill>
              <a:latin typeface="+mn-lt"/>
            </a:endParaRPr>
          </a:p>
        </p:txBody>
      </p:sp>
      <p:sp>
        <p:nvSpPr>
          <p:cNvPr id="3" name="Content Placeholder 2">
            <a:extLst>
              <a:ext uri="{FF2B5EF4-FFF2-40B4-BE49-F238E27FC236}">
                <a16:creationId xmlns:a16="http://schemas.microsoft.com/office/drawing/2014/main" id="{D46147EF-DCD4-4DF8-A158-99A225A54C2E}"/>
              </a:ext>
            </a:extLst>
          </p:cNvPr>
          <p:cNvSpPr>
            <a:spLocks noGrp="1"/>
          </p:cNvSpPr>
          <p:nvPr>
            <p:ph idx="1"/>
          </p:nvPr>
        </p:nvSpPr>
        <p:spPr>
          <a:xfrm>
            <a:off x="770837" y="1808901"/>
            <a:ext cx="10428609" cy="3818176"/>
          </a:xfrm>
        </p:spPr>
        <p:txBody>
          <a:bodyPr>
            <a:normAutofit/>
          </a:bodyPr>
          <a:lstStyle/>
          <a:p>
            <a:pPr marL="0" indent="0" defTabSz="503238">
              <a:buNone/>
              <a:tabLst>
                <a:tab pos="625475" algn="l"/>
                <a:tab pos="1708150" algn="l"/>
              </a:tabLst>
            </a:pPr>
            <a:endParaRPr lang="en-GB" sz="3000" dirty="0">
              <a:solidFill>
                <a:srgbClr val="335466"/>
              </a:solidFill>
              <a:latin typeface="BauPro" panose="020B0504020101020102" pitchFamily="34" charset="0"/>
            </a:endParaRPr>
          </a:p>
          <a:p>
            <a:pPr marL="342900" lvl="0" indent="-342900">
              <a:lnSpc>
                <a:spcPct val="107000"/>
              </a:lnSpc>
              <a:buFont typeface="+mj-lt"/>
              <a:buAutoNum type="alphaLcPeriod"/>
            </a:pPr>
            <a:r>
              <a:rPr lang="en-GB" sz="1800" spc="-15" dirty="0">
                <a:solidFill>
                  <a:srgbClr val="335466"/>
                </a:solidFill>
                <a:effectLst/>
                <a:latin typeface="Arial" panose="020B0604020202020204" pitchFamily="34" charset="0"/>
                <a:ea typeface="Calibri" panose="020F0502020204030204" pitchFamily="34" charset="0"/>
                <a:cs typeface="Times New Roman" panose="02020603050405020304" pitchFamily="18" charset="0"/>
              </a:rPr>
              <a:t>Presentation on Psychological risks audit by </a:t>
            </a:r>
            <a:r>
              <a:rPr lang="en-US" sz="1800" b="1" dirty="0" err="1">
                <a:solidFill>
                  <a:srgbClr val="335466"/>
                </a:solidFill>
                <a:effectLst/>
                <a:latin typeface="Arial" panose="020B0604020202020204" pitchFamily="34" charset="0"/>
                <a:ea typeface="Times New Roman" panose="02020603050405020304" pitchFamily="18" charset="0"/>
                <a:cs typeface="Times New Roman" panose="02020603050405020304" pitchFamily="18" charset="0"/>
              </a:rPr>
              <a:t>Kåre</a:t>
            </a:r>
            <a:r>
              <a:rPr lang="en-US" sz="1800" b="1" dirty="0">
                <a:solidFill>
                  <a:srgbClr val="335466"/>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err="1">
                <a:solidFill>
                  <a:srgbClr val="335466"/>
                </a:solidFill>
                <a:effectLst/>
                <a:latin typeface="Arial" panose="020B0604020202020204" pitchFamily="34" charset="0"/>
                <a:ea typeface="Times New Roman" panose="02020603050405020304" pitchFamily="18" charset="0"/>
                <a:cs typeface="Times New Roman" panose="02020603050405020304" pitchFamily="18" charset="0"/>
              </a:rPr>
              <a:t>Sørensen</a:t>
            </a:r>
            <a:r>
              <a:rPr lang="en-US" sz="1800" dirty="0">
                <a:solidFill>
                  <a:srgbClr val="335466"/>
                </a:solidFill>
                <a:effectLst/>
                <a:latin typeface="Arial" panose="020B0604020202020204" pitchFamily="34" charset="0"/>
                <a:ea typeface="Times New Roman" panose="02020603050405020304" pitchFamily="18" charset="0"/>
                <a:cs typeface="Times New Roman" panose="02020603050405020304" pitchFamily="18" charset="0"/>
              </a:rPr>
              <a:t>, Danish Industry</a:t>
            </a:r>
          </a:p>
          <a:p>
            <a:pPr marL="0" lvl="0" indent="0">
              <a:lnSpc>
                <a:spcPct val="107000"/>
              </a:lnSpc>
              <a:buNone/>
            </a:pPr>
            <a:endParaRPr lang="en-US" sz="1800" dirty="0">
              <a:solidFill>
                <a:srgbClr val="335466"/>
              </a:solidFill>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07000"/>
              </a:lnSpc>
              <a:buNone/>
            </a:pPr>
            <a:endParaRPr lang="en-US" sz="1800" dirty="0">
              <a:solidFill>
                <a:srgbClr val="33546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07000"/>
              </a:lnSpc>
              <a:buNone/>
            </a:pPr>
            <a:r>
              <a:rPr lang="en-GB" sz="1800" spc="-15" dirty="0">
                <a:solidFill>
                  <a:srgbClr val="335466"/>
                </a:solidFill>
                <a:latin typeface="Arial" panose="020B0604020202020204" pitchFamily="34" charset="0"/>
                <a:ea typeface="Calibri" panose="020F0502020204030204" pitchFamily="34" charset="0"/>
                <a:cs typeface="Times New Roman" panose="02020603050405020304" pitchFamily="18" charset="0"/>
              </a:rPr>
              <a:t>b. </a:t>
            </a:r>
            <a:r>
              <a:rPr lang="en-GB" sz="1800" spc="-15" dirty="0">
                <a:solidFill>
                  <a:srgbClr val="335466"/>
                </a:solidFill>
                <a:effectLst/>
                <a:latin typeface="Arial" panose="020B0604020202020204" pitchFamily="34" charset="0"/>
                <a:ea typeface="Calibri" panose="020F0502020204030204" pitchFamily="34" charset="0"/>
                <a:cs typeface="Times New Roman" panose="02020603050405020304" pitchFamily="18" charset="0"/>
              </a:rPr>
              <a:t>Update on the latest and forthcoming EU developments</a:t>
            </a:r>
            <a:endParaRPr lang="en-GB" sz="1800" dirty="0">
              <a:solidFill>
                <a:srgbClr val="335466"/>
              </a:solidFill>
              <a:effectLst/>
              <a:latin typeface="Calibri" panose="020F0502020204030204" pitchFamily="34" charset="0"/>
              <a:ea typeface="Calibri" panose="020F0502020204030204" pitchFamily="34" charset="0"/>
              <a:cs typeface="Times New Roman" panose="02020603050405020304" pitchFamily="18"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pPr marL="534988" lvl="1" indent="-534988">
              <a:buFont typeface="+mj-lt"/>
              <a:buAutoNum type="alphaLcPeriod" startAt="3"/>
            </a:pPr>
            <a:endParaRPr lang="en-GB" sz="2000" dirty="0">
              <a:solidFill>
                <a:srgbClr val="335466"/>
              </a:solidFill>
              <a:latin typeface="BauPro" panose="020B0504020101020102" pitchFamily="34" charset="0"/>
            </a:endParaRPr>
          </a:p>
          <a:p>
            <a:endParaRPr lang="en-GB" dirty="0"/>
          </a:p>
        </p:txBody>
      </p:sp>
      <p:pic>
        <p:nvPicPr>
          <p:cNvPr id="8" name="Picture 2" descr="Kåre Sørensen">
            <a:extLst>
              <a:ext uri="{FF2B5EF4-FFF2-40B4-BE49-F238E27FC236}">
                <a16:creationId xmlns:a16="http://schemas.microsoft.com/office/drawing/2014/main" id="{FCA68FC0-8D4E-5049-E80D-6B2F4A2E12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0759" y="2331719"/>
            <a:ext cx="2136810" cy="2506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85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6DA32E-E77D-4BEA-0B75-1423F7279981}"/>
              </a:ext>
            </a:extLst>
          </p:cNvPr>
          <p:cNvSpPr>
            <a:spLocks noGrp="1"/>
          </p:cNvSpPr>
          <p:nvPr>
            <p:ph type="title"/>
          </p:nvPr>
        </p:nvSpPr>
        <p:spPr>
          <a:xfrm>
            <a:off x="407368" y="274638"/>
            <a:ext cx="10629936" cy="1143000"/>
          </a:xfrm>
        </p:spPr>
        <p:txBody>
          <a:bodyPr wrap="square" anchor="ctr">
            <a:normAutofit/>
          </a:bodyPr>
          <a:lstStyle/>
          <a:p>
            <a:r>
              <a:rPr lang="da-DK" dirty="0" err="1"/>
              <a:t>What</a:t>
            </a:r>
            <a:r>
              <a:rPr lang="da-DK" dirty="0"/>
              <a:t> is Tek-Sam ?</a:t>
            </a:r>
            <a:endParaRPr lang="da-DK"/>
          </a:p>
        </p:txBody>
      </p:sp>
      <p:sp>
        <p:nvSpPr>
          <p:cNvPr id="5" name="Content Placeholder 4">
            <a:extLst>
              <a:ext uri="{FF2B5EF4-FFF2-40B4-BE49-F238E27FC236}">
                <a16:creationId xmlns:a16="http://schemas.microsoft.com/office/drawing/2014/main" id="{829A71BA-26BE-DFD4-0D86-D43FEFD5BD01}"/>
              </a:ext>
            </a:extLst>
          </p:cNvPr>
          <p:cNvSpPr>
            <a:spLocks noGrp="1"/>
          </p:cNvSpPr>
          <p:nvPr>
            <p:ph sz="half" idx="1"/>
          </p:nvPr>
        </p:nvSpPr>
        <p:spPr>
          <a:xfrm>
            <a:off x="1047715" y="1571612"/>
            <a:ext cx="5048285" cy="4525963"/>
          </a:xfrm>
        </p:spPr>
        <p:txBody>
          <a:bodyPr wrap="square" anchor="t">
            <a:normAutofit/>
          </a:bodyPr>
          <a:lstStyle/>
          <a:p>
            <a:pPr>
              <a:lnSpc>
                <a:spcPct val="90000"/>
              </a:lnSpc>
            </a:pPr>
            <a:r>
              <a:rPr lang="da-DK" sz="2400"/>
              <a:t>Collaboration </a:t>
            </a:r>
            <a:r>
              <a:rPr lang="da-DK" sz="2400" err="1"/>
              <a:t>between</a:t>
            </a:r>
            <a:r>
              <a:rPr lang="da-DK" sz="2400"/>
              <a:t> CO-I and Danish Industry.</a:t>
            </a:r>
          </a:p>
          <a:p>
            <a:pPr>
              <a:lnSpc>
                <a:spcPct val="90000"/>
              </a:lnSpc>
            </a:pPr>
            <a:endParaRPr lang="da-DK" sz="2400"/>
          </a:p>
          <a:p>
            <a:pPr>
              <a:lnSpc>
                <a:spcPct val="90000"/>
              </a:lnSpc>
            </a:pPr>
            <a:r>
              <a:rPr lang="da-DK" sz="2400"/>
              <a:t>CO-I is association of 9 separat Trade union with </a:t>
            </a:r>
            <a:r>
              <a:rPr lang="da-DK" sz="2400" err="1"/>
              <a:t>members</a:t>
            </a:r>
            <a:r>
              <a:rPr lang="da-DK" sz="2400"/>
              <a:t> </a:t>
            </a:r>
            <a:r>
              <a:rPr lang="da-DK" sz="2400" err="1"/>
              <a:t>workning</a:t>
            </a:r>
            <a:r>
              <a:rPr lang="da-DK" sz="2400"/>
              <a:t> in the </a:t>
            </a:r>
            <a:r>
              <a:rPr lang="da-DK" sz="2400" err="1"/>
              <a:t>industry</a:t>
            </a:r>
            <a:endParaRPr lang="da-DK" sz="2400"/>
          </a:p>
          <a:p>
            <a:pPr>
              <a:lnSpc>
                <a:spcPct val="90000"/>
              </a:lnSpc>
            </a:pPr>
            <a:endParaRPr lang="da-DK" sz="2400"/>
          </a:p>
          <a:p>
            <a:pPr>
              <a:lnSpc>
                <a:spcPct val="90000"/>
              </a:lnSpc>
            </a:pPr>
            <a:r>
              <a:rPr lang="da-DK" sz="2400" err="1"/>
              <a:t>We</a:t>
            </a:r>
            <a:r>
              <a:rPr lang="da-DK" sz="2400"/>
              <a:t> </a:t>
            </a:r>
            <a:r>
              <a:rPr lang="da-DK" sz="2400" err="1"/>
              <a:t>are</a:t>
            </a:r>
            <a:r>
              <a:rPr lang="da-DK" sz="2400"/>
              <a:t> 9 </a:t>
            </a:r>
            <a:r>
              <a:rPr lang="da-DK" sz="2400" err="1"/>
              <a:t>consultants</a:t>
            </a:r>
            <a:r>
              <a:rPr lang="da-DK" sz="2400"/>
              <a:t> and </a:t>
            </a:r>
            <a:r>
              <a:rPr lang="da-DK" sz="2400" err="1"/>
              <a:t>we</a:t>
            </a:r>
            <a:r>
              <a:rPr lang="da-DK" sz="2400"/>
              <a:t> </a:t>
            </a:r>
            <a:r>
              <a:rPr lang="da-DK" sz="2400" err="1"/>
              <a:t>are</a:t>
            </a:r>
            <a:r>
              <a:rPr lang="da-DK" sz="2400"/>
              <a:t> </a:t>
            </a:r>
            <a:r>
              <a:rPr lang="da-DK" sz="2400" err="1"/>
              <a:t>always</a:t>
            </a:r>
            <a:r>
              <a:rPr lang="da-DK" sz="2400"/>
              <a:t> </a:t>
            </a:r>
            <a:r>
              <a:rPr lang="da-DK" sz="2400" err="1"/>
              <a:t>two</a:t>
            </a:r>
            <a:r>
              <a:rPr lang="da-DK" sz="2400"/>
              <a:t> </a:t>
            </a:r>
            <a:r>
              <a:rPr lang="da-DK" sz="2400" err="1"/>
              <a:t>consultants</a:t>
            </a:r>
            <a:r>
              <a:rPr lang="da-DK" sz="2400"/>
              <a:t> </a:t>
            </a:r>
            <a:r>
              <a:rPr lang="da-DK" sz="2400" err="1"/>
              <a:t>together</a:t>
            </a:r>
            <a:r>
              <a:rPr lang="da-DK" sz="2400"/>
              <a:t> </a:t>
            </a:r>
            <a:r>
              <a:rPr lang="da-DK" sz="2400" err="1"/>
              <a:t>when</a:t>
            </a:r>
            <a:r>
              <a:rPr lang="da-DK" sz="2400"/>
              <a:t> </a:t>
            </a:r>
            <a:r>
              <a:rPr lang="da-DK" sz="2400" err="1"/>
              <a:t>we</a:t>
            </a:r>
            <a:r>
              <a:rPr lang="da-DK" sz="2400"/>
              <a:t> </a:t>
            </a:r>
            <a:r>
              <a:rPr lang="da-DK" sz="2400" err="1"/>
              <a:t>are</a:t>
            </a:r>
            <a:r>
              <a:rPr lang="da-DK" sz="2400"/>
              <a:t> visit the </a:t>
            </a:r>
            <a:r>
              <a:rPr lang="da-DK" sz="2400" err="1"/>
              <a:t>company</a:t>
            </a:r>
            <a:endParaRPr lang="da-DK" sz="2400"/>
          </a:p>
        </p:txBody>
      </p:sp>
      <p:pic>
        <p:nvPicPr>
          <p:cNvPr id="2" name="Picture 1" descr="Cooportation Agreement 2006">
            <a:extLst>
              <a:ext uri="{FF2B5EF4-FFF2-40B4-BE49-F238E27FC236}">
                <a16:creationId xmlns:a16="http://schemas.microsoft.com/office/drawing/2014/main" id="{A15323D9-C5D8-4A88-B89E-3437881D072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52184" y="880537"/>
            <a:ext cx="3199074" cy="4525963"/>
          </a:xfrm>
          <a:prstGeom prst="rect">
            <a:avLst/>
          </a:prstGeom>
          <a:solidFill>
            <a:srgbClr val="FFFFFF"/>
          </a:solidFill>
        </p:spPr>
      </p:pic>
    </p:spTree>
    <p:extLst>
      <p:ext uri="{BB962C8B-B14F-4D97-AF65-F5344CB8AC3E}">
        <p14:creationId xmlns:p14="http://schemas.microsoft.com/office/powerpoint/2010/main" val="109093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ntage photo of a group of people posing for the camera&#10;&#10;Description generated with very high confidence">
            <a:extLst>
              <a:ext uri="{FF2B5EF4-FFF2-40B4-BE49-F238E27FC236}">
                <a16:creationId xmlns:a16="http://schemas.microsoft.com/office/drawing/2014/main" id="{57BF86C8-AABC-43FB-9B99-A740A3582D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0898"/>
          <a:stretch/>
        </p:blipFill>
        <p:spPr>
          <a:xfrm>
            <a:off x="7320136" y="4447562"/>
            <a:ext cx="3223526" cy="1933766"/>
          </a:xfrm>
          <a:prstGeom prst="rect">
            <a:avLst/>
          </a:prstGeom>
          <a:effectLst>
            <a:softEdge rad="63500"/>
          </a:effectLst>
        </p:spPr>
      </p:pic>
      <p:sp>
        <p:nvSpPr>
          <p:cNvPr id="11" name="Arrow: Pentagon 10">
            <a:extLst>
              <a:ext uri="{FF2B5EF4-FFF2-40B4-BE49-F238E27FC236}">
                <a16:creationId xmlns:a16="http://schemas.microsoft.com/office/drawing/2014/main" id="{D67FD7B0-B433-4D27-ABD1-A789EFE22C44}"/>
              </a:ext>
            </a:extLst>
          </p:cNvPr>
          <p:cNvSpPr/>
          <p:nvPr/>
        </p:nvSpPr>
        <p:spPr bwMode="auto">
          <a:xfrm>
            <a:off x="727692" y="3247914"/>
            <a:ext cx="10657184" cy="248171"/>
          </a:xfrm>
          <a:prstGeom prst="homePlate">
            <a:avLst>
              <a:gd name="adj" fmla="val 2389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7" name="Title 1">
            <a:extLst>
              <a:ext uri="{FF2B5EF4-FFF2-40B4-BE49-F238E27FC236}">
                <a16:creationId xmlns:a16="http://schemas.microsoft.com/office/drawing/2014/main" id="{16409C9D-943C-4546-9D7A-F3A3AB8448FD}"/>
              </a:ext>
            </a:extLst>
          </p:cNvPr>
          <p:cNvSpPr>
            <a:spLocks noGrp="1"/>
          </p:cNvSpPr>
          <p:nvPr>
            <p:ph type="ctrTitle"/>
          </p:nvPr>
        </p:nvSpPr>
        <p:spPr>
          <a:xfrm>
            <a:off x="615896" y="3252932"/>
            <a:ext cx="792088" cy="216024"/>
          </a:xfrm>
        </p:spPr>
        <p:txBody>
          <a:bodyPr>
            <a:normAutofit fontScale="90000"/>
          </a:bodyPr>
          <a:lstStyle/>
          <a:p>
            <a:pPr algn="l"/>
            <a:r>
              <a:rPr lang="da-DK" sz="1600" dirty="0">
                <a:solidFill>
                  <a:schemeClr val="bg1"/>
                </a:solidFill>
              </a:rPr>
              <a:t>1899</a:t>
            </a:r>
          </a:p>
        </p:txBody>
      </p:sp>
      <p:sp>
        <p:nvSpPr>
          <p:cNvPr id="13" name="Title 1">
            <a:extLst>
              <a:ext uri="{FF2B5EF4-FFF2-40B4-BE49-F238E27FC236}">
                <a16:creationId xmlns:a16="http://schemas.microsoft.com/office/drawing/2014/main" id="{DF35BEAA-E534-4BB6-93D3-338298D60D0E}"/>
              </a:ext>
            </a:extLst>
          </p:cNvPr>
          <p:cNvSpPr txBox="1">
            <a:spLocks/>
          </p:cNvSpPr>
          <p:nvPr/>
        </p:nvSpPr>
        <p:spPr bwMode="auto">
          <a:xfrm>
            <a:off x="489882" y="3697596"/>
            <a:ext cx="1584176" cy="7200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400" kern="0" dirty="0">
                <a:solidFill>
                  <a:srgbClr val="666D7A"/>
                </a:solidFill>
                <a:latin typeface="+mn-lt"/>
              </a:rPr>
              <a:t>Septemberforliget</a:t>
            </a:r>
          </a:p>
        </p:txBody>
      </p:sp>
      <p:sp>
        <p:nvSpPr>
          <p:cNvPr id="14" name="Title 1">
            <a:extLst>
              <a:ext uri="{FF2B5EF4-FFF2-40B4-BE49-F238E27FC236}">
                <a16:creationId xmlns:a16="http://schemas.microsoft.com/office/drawing/2014/main" id="{EB9B2FF4-4646-437A-A287-A6F629DB5E74}"/>
              </a:ext>
            </a:extLst>
          </p:cNvPr>
          <p:cNvSpPr txBox="1">
            <a:spLocks/>
          </p:cNvSpPr>
          <p:nvPr/>
        </p:nvSpPr>
        <p:spPr bwMode="auto">
          <a:xfrm>
            <a:off x="1912040"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1947</a:t>
            </a:r>
          </a:p>
        </p:txBody>
      </p:sp>
      <p:sp>
        <p:nvSpPr>
          <p:cNvPr id="16" name="Title 1">
            <a:extLst>
              <a:ext uri="{FF2B5EF4-FFF2-40B4-BE49-F238E27FC236}">
                <a16:creationId xmlns:a16="http://schemas.microsoft.com/office/drawing/2014/main" id="{527DF7F1-29E4-4E17-B68D-9E12D219018A}"/>
              </a:ext>
            </a:extLst>
          </p:cNvPr>
          <p:cNvSpPr txBox="1">
            <a:spLocks/>
          </p:cNvSpPr>
          <p:nvPr/>
        </p:nvSpPr>
        <p:spPr bwMode="auto">
          <a:xfrm>
            <a:off x="2992160"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1964</a:t>
            </a:r>
          </a:p>
        </p:txBody>
      </p:sp>
      <p:sp>
        <p:nvSpPr>
          <p:cNvPr id="18" name="Title 1">
            <a:extLst>
              <a:ext uri="{FF2B5EF4-FFF2-40B4-BE49-F238E27FC236}">
                <a16:creationId xmlns:a16="http://schemas.microsoft.com/office/drawing/2014/main" id="{1EFE41C5-95C3-44EA-BCAC-097BF2A857AC}"/>
              </a:ext>
            </a:extLst>
          </p:cNvPr>
          <p:cNvSpPr txBox="1">
            <a:spLocks/>
          </p:cNvSpPr>
          <p:nvPr/>
        </p:nvSpPr>
        <p:spPr bwMode="auto">
          <a:xfrm>
            <a:off x="4072280"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1970</a:t>
            </a:r>
          </a:p>
        </p:txBody>
      </p:sp>
      <p:sp>
        <p:nvSpPr>
          <p:cNvPr id="20" name="Title 1">
            <a:extLst>
              <a:ext uri="{FF2B5EF4-FFF2-40B4-BE49-F238E27FC236}">
                <a16:creationId xmlns:a16="http://schemas.microsoft.com/office/drawing/2014/main" id="{586E60A2-0F0C-4B37-A0DF-F5A7F17F4D96}"/>
              </a:ext>
            </a:extLst>
          </p:cNvPr>
          <p:cNvSpPr txBox="1">
            <a:spLocks/>
          </p:cNvSpPr>
          <p:nvPr/>
        </p:nvSpPr>
        <p:spPr bwMode="auto">
          <a:xfrm>
            <a:off x="5152400"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1981</a:t>
            </a:r>
          </a:p>
        </p:txBody>
      </p:sp>
      <p:sp>
        <p:nvSpPr>
          <p:cNvPr id="22" name="Title 1">
            <a:extLst>
              <a:ext uri="{FF2B5EF4-FFF2-40B4-BE49-F238E27FC236}">
                <a16:creationId xmlns:a16="http://schemas.microsoft.com/office/drawing/2014/main" id="{63D8F21E-6B50-45C1-B18C-9B0FDDC5D1D7}"/>
              </a:ext>
            </a:extLst>
          </p:cNvPr>
          <p:cNvSpPr txBox="1">
            <a:spLocks/>
          </p:cNvSpPr>
          <p:nvPr/>
        </p:nvSpPr>
        <p:spPr bwMode="auto">
          <a:xfrm>
            <a:off x="6232520"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1986</a:t>
            </a:r>
          </a:p>
        </p:txBody>
      </p:sp>
      <p:sp>
        <p:nvSpPr>
          <p:cNvPr id="24" name="Title 1">
            <a:extLst>
              <a:ext uri="{FF2B5EF4-FFF2-40B4-BE49-F238E27FC236}">
                <a16:creationId xmlns:a16="http://schemas.microsoft.com/office/drawing/2014/main" id="{F02FAAD6-A45E-4639-9ABB-28C1EC368C9B}"/>
              </a:ext>
            </a:extLst>
          </p:cNvPr>
          <p:cNvSpPr txBox="1">
            <a:spLocks/>
          </p:cNvSpPr>
          <p:nvPr/>
        </p:nvSpPr>
        <p:spPr bwMode="auto">
          <a:xfrm>
            <a:off x="7384648"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1991</a:t>
            </a:r>
          </a:p>
        </p:txBody>
      </p:sp>
      <p:sp>
        <p:nvSpPr>
          <p:cNvPr id="26" name="Title 1">
            <a:extLst>
              <a:ext uri="{FF2B5EF4-FFF2-40B4-BE49-F238E27FC236}">
                <a16:creationId xmlns:a16="http://schemas.microsoft.com/office/drawing/2014/main" id="{6856FF0C-77A3-413B-A9C9-516777FBFBBC}"/>
              </a:ext>
            </a:extLst>
          </p:cNvPr>
          <p:cNvSpPr txBox="1">
            <a:spLocks/>
          </p:cNvSpPr>
          <p:nvPr/>
        </p:nvSpPr>
        <p:spPr bwMode="auto">
          <a:xfrm>
            <a:off x="8464768"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1998</a:t>
            </a:r>
          </a:p>
        </p:txBody>
      </p:sp>
      <p:sp>
        <p:nvSpPr>
          <p:cNvPr id="28" name="Title 1">
            <a:extLst>
              <a:ext uri="{FF2B5EF4-FFF2-40B4-BE49-F238E27FC236}">
                <a16:creationId xmlns:a16="http://schemas.microsoft.com/office/drawing/2014/main" id="{F3FB7867-C13D-4410-B7EC-CD7C98DC6E33}"/>
              </a:ext>
            </a:extLst>
          </p:cNvPr>
          <p:cNvSpPr txBox="1">
            <a:spLocks/>
          </p:cNvSpPr>
          <p:nvPr/>
        </p:nvSpPr>
        <p:spPr bwMode="auto">
          <a:xfrm>
            <a:off x="9544888" y="32529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2006</a:t>
            </a:r>
          </a:p>
        </p:txBody>
      </p:sp>
      <p:grpSp>
        <p:nvGrpSpPr>
          <p:cNvPr id="5" name="Group 4">
            <a:extLst>
              <a:ext uri="{FF2B5EF4-FFF2-40B4-BE49-F238E27FC236}">
                <a16:creationId xmlns:a16="http://schemas.microsoft.com/office/drawing/2014/main" id="{3012EA8F-003B-45F1-B7BC-BCBFDF19CD4F}"/>
              </a:ext>
            </a:extLst>
          </p:cNvPr>
          <p:cNvGrpSpPr/>
          <p:nvPr/>
        </p:nvGrpSpPr>
        <p:grpSpPr>
          <a:xfrm>
            <a:off x="1047944" y="2707348"/>
            <a:ext cx="2520280" cy="545584"/>
            <a:chOff x="2279576" y="1731288"/>
            <a:chExt cx="2520280" cy="545584"/>
          </a:xfrm>
        </p:grpSpPr>
        <p:sp>
          <p:nvSpPr>
            <p:cNvPr id="15" name="Title 1">
              <a:extLst>
                <a:ext uri="{FF2B5EF4-FFF2-40B4-BE49-F238E27FC236}">
                  <a16:creationId xmlns:a16="http://schemas.microsoft.com/office/drawing/2014/main" id="{6B19570C-76F6-436D-A035-5296E1E723B5}"/>
                </a:ext>
              </a:extLst>
            </p:cNvPr>
            <p:cNvSpPr txBox="1">
              <a:spLocks/>
            </p:cNvSpPr>
            <p:nvPr/>
          </p:nvSpPr>
          <p:spPr bwMode="auto">
            <a:xfrm>
              <a:off x="2279576" y="1731288"/>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Den første </a:t>
              </a:r>
              <a:br>
                <a:rPr lang="da-DK" sz="1400" kern="0" dirty="0">
                  <a:solidFill>
                    <a:srgbClr val="666D7A"/>
                  </a:solidFill>
                  <a:latin typeface="+mn-lt"/>
                </a:rPr>
              </a:br>
              <a:r>
                <a:rPr lang="da-DK" sz="1400" kern="0" dirty="0">
                  <a:solidFill>
                    <a:srgbClr val="666D7A"/>
                  </a:solidFill>
                  <a:latin typeface="+mn-lt"/>
                </a:rPr>
                <a:t>samarbejdsaftale</a:t>
              </a:r>
            </a:p>
          </p:txBody>
        </p:sp>
        <p:sp>
          <p:nvSpPr>
            <p:cNvPr id="2" name="Rectangle 1">
              <a:extLst>
                <a:ext uri="{FF2B5EF4-FFF2-40B4-BE49-F238E27FC236}">
                  <a16:creationId xmlns:a16="http://schemas.microsoft.com/office/drawing/2014/main" id="{CB1E86ED-D0DE-4076-AAB2-495961EFDFCC}"/>
                </a:ext>
              </a:extLst>
            </p:cNvPr>
            <p:cNvSpPr/>
            <p:nvPr/>
          </p:nvSpPr>
          <p:spPr bwMode="auto">
            <a:xfrm>
              <a:off x="3503712" y="213285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30" name="Group 29">
            <a:extLst>
              <a:ext uri="{FF2B5EF4-FFF2-40B4-BE49-F238E27FC236}">
                <a16:creationId xmlns:a16="http://schemas.microsoft.com/office/drawing/2014/main" id="{6986E1BA-D649-46A8-B69A-54EE2A52C674}"/>
              </a:ext>
            </a:extLst>
          </p:cNvPr>
          <p:cNvGrpSpPr/>
          <p:nvPr/>
        </p:nvGrpSpPr>
        <p:grpSpPr>
          <a:xfrm>
            <a:off x="3496216" y="2631530"/>
            <a:ext cx="1872208" cy="621402"/>
            <a:chOff x="4727848" y="1655470"/>
            <a:chExt cx="1872208" cy="621402"/>
          </a:xfrm>
        </p:grpSpPr>
        <p:sp>
          <p:nvSpPr>
            <p:cNvPr id="19" name="Title 1">
              <a:extLst>
                <a:ext uri="{FF2B5EF4-FFF2-40B4-BE49-F238E27FC236}">
                  <a16:creationId xmlns:a16="http://schemas.microsoft.com/office/drawing/2014/main" id="{EB311F4E-AD16-4094-B926-EE527A2BE3F1}"/>
                </a:ext>
              </a:extLst>
            </p:cNvPr>
            <p:cNvSpPr txBox="1">
              <a:spLocks/>
            </p:cNvSpPr>
            <p:nvPr/>
          </p:nvSpPr>
          <p:spPr bwMode="auto">
            <a:xfrm>
              <a:off x="4727848" y="1655470"/>
              <a:ext cx="1872208"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Medbestemmelse</a:t>
              </a:r>
              <a:br>
                <a:rPr lang="da-DK" sz="1400" kern="0" dirty="0">
                  <a:solidFill>
                    <a:srgbClr val="666D7A"/>
                  </a:solidFill>
                  <a:latin typeface="+mn-lt"/>
                </a:rPr>
              </a:br>
              <a:r>
                <a:rPr lang="da-DK" sz="1400" kern="0" dirty="0">
                  <a:solidFill>
                    <a:srgbClr val="666D7A"/>
                  </a:solidFill>
                  <a:latin typeface="+mn-lt"/>
                </a:rPr>
                <a:t>og drøftelser </a:t>
              </a:r>
              <a:br>
                <a:rPr lang="da-DK" sz="1400" kern="0" dirty="0">
                  <a:solidFill>
                    <a:srgbClr val="666D7A"/>
                  </a:solidFill>
                  <a:latin typeface="+mn-lt"/>
                </a:rPr>
              </a:br>
              <a:r>
                <a:rPr lang="da-DK" sz="1400" kern="0" dirty="0">
                  <a:solidFill>
                    <a:srgbClr val="666D7A"/>
                  </a:solidFill>
                  <a:latin typeface="+mn-lt"/>
                </a:rPr>
                <a:t>før beslutning</a:t>
              </a:r>
            </a:p>
          </p:txBody>
        </p:sp>
        <p:sp>
          <p:nvSpPr>
            <p:cNvPr id="31" name="Rectangle 30">
              <a:extLst>
                <a:ext uri="{FF2B5EF4-FFF2-40B4-BE49-F238E27FC236}">
                  <a16:creationId xmlns:a16="http://schemas.microsoft.com/office/drawing/2014/main" id="{8DD5473A-6669-4553-8F3B-AB6329169AC9}"/>
                </a:ext>
              </a:extLst>
            </p:cNvPr>
            <p:cNvSpPr/>
            <p:nvPr/>
          </p:nvSpPr>
          <p:spPr bwMode="auto">
            <a:xfrm>
              <a:off x="5663952" y="213285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39" name="Group 38">
            <a:extLst>
              <a:ext uri="{FF2B5EF4-FFF2-40B4-BE49-F238E27FC236}">
                <a16:creationId xmlns:a16="http://schemas.microsoft.com/office/drawing/2014/main" id="{1B0008C2-4EE2-4B99-B21A-B455F1F9A2A3}"/>
              </a:ext>
            </a:extLst>
          </p:cNvPr>
          <p:cNvGrpSpPr/>
          <p:nvPr/>
        </p:nvGrpSpPr>
        <p:grpSpPr>
          <a:xfrm>
            <a:off x="5311026" y="2502373"/>
            <a:ext cx="2520280" cy="720080"/>
            <a:chOff x="6600056" y="1556792"/>
            <a:chExt cx="2520280" cy="720080"/>
          </a:xfrm>
        </p:grpSpPr>
        <p:sp>
          <p:nvSpPr>
            <p:cNvPr id="23" name="Title 1">
              <a:extLst>
                <a:ext uri="{FF2B5EF4-FFF2-40B4-BE49-F238E27FC236}">
                  <a16:creationId xmlns:a16="http://schemas.microsoft.com/office/drawing/2014/main" id="{0AA2CA26-49FC-427C-8D03-7A6CBE729B68}"/>
                </a:ext>
              </a:extLst>
            </p:cNvPr>
            <p:cNvSpPr txBox="1">
              <a:spLocks/>
            </p:cNvSpPr>
            <p:nvPr/>
          </p:nvSpPr>
          <p:spPr bwMode="auto">
            <a:xfrm>
              <a:off x="6600056" y="1556792"/>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sz="1400" kern="0" dirty="0">
                  <a:solidFill>
                    <a:srgbClr val="666D7A"/>
                  </a:solidFill>
                  <a:latin typeface="+mn-lt"/>
                </a:rPr>
                <a:t>L</a:t>
              </a:r>
              <a:r>
                <a:rPr lang="da-DK" sz="1400" kern="0" dirty="0">
                  <a:solidFill>
                    <a:srgbClr val="666D7A"/>
                  </a:solidFill>
                  <a:latin typeface="+mn-lt"/>
                </a:rPr>
                <a:t>edelse og samarbejde: Samarbejdsaftalens mål og midler gælder for ALLE virksomheder</a:t>
              </a:r>
            </a:p>
          </p:txBody>
        </p:sp>
        <p:sp>
          <p:nvSpPr>
            <p:cNvPr id="32" name="Rectangle 31">
              <a:extLst>
                <a:ext uri="{FF2B5EF4-FFF2-40B4-BE49-F238E27FC236}">
                  <a16:creationId xmlns:a16="http://schemas.microsoft.com/office/drawing/2014/main" id="{1A79012F-A037-454C-95B2-1329558FDA62}"/>
                </a:ext>
              </a:extLst>
            </p:cNvPr>
            <p:cNvSpPr/>
            <p:nvPr/>
          </p:nvSpPr>
          <p:spPr bwMode="auto">
            <a:xfrm>
              <a:off x="7824192" y="213285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41" name="Group 40">
            <a:extLst>
              <a:ext uri="{FF2B5EF4-FFF2-40B4-BE49-F238E27FC236}">
                <a16:creationId xmlns:a16="http://schemas.microsoft.com/office/drawing/2014/main" id="{6465C8BC-0D84-4E6B-98CB-7629FBB9C667}"/>
              </a:ext>
            </a:extLst>
          </p:cNvPr>
          <p:cNvGrpSpPr/>
          <p:nvPr/>
        </p:nvGrpSpPr>
        <p:grpSpPr>
          <a:xfrm>
            <a:off x="7600672" y="2748876"/>
            <a:ext cx="2520280" cy="504056"/>
            <a:chOff x="8832304" y="1772816"/>
            <a:chExt cx="2520280" cy="504056"/>
          </a:xfrm>
        </p:grpSpPr>
        <p:sp>
          <p:nvSpPr>
            <p:cNvPr id="27" name="Title 1">
              <a:extLst>
                <a:ext uri="{FF2B5EF4-FFF2-40B4-BE49-F238E27FC236}">
                  <a16:creationId xmlns:a16="http://schemas.microsoft.com/office/drawing/2014/main" id="{F62855CF-B2D5-4B2E-ADF4-DB63C63A1C90}"/>
                </a:ext>
              </a:extLst>
            </p:cNvPr>
            <p:cNvSpPr txBox="1">
              <a:spLocks/>
            </p:cNvSpPr>
            <p:nvPr/>
          </p:nvSpPr>
          <p:spPr bwMode="auto">
            <a:xfrm>
              <a:off x="8832304" y="1772816"/>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Etnisk</a:t>
              </a:r>
              <a:br>
                <a:rPr lang="da-DK" sz="1400" kern="0" dirty="0">
                  <a:solidFill>
                    <a:srgbClr val="666D7A"/>
                  </a:solidFill>
                  <a:latin typeface="+mn-lt"/>
                </a:rPr>
              </a:br>
              <a:r>
                <a:rPr lang="da-DK" sz="1400" kern="0" dirty="0">
                  <a:solidFill>
                    <a:srgbClr val="666D7A"/>
                  </a:solidFill>
                  <a:latin typeface="+mn-lt"/>
                </a:rPr>
                <a:t>ligebehandling</a:t>
              </a:r>
            </a:p>
          </p:txBody>
        </p:sp>
        <p:sp>
          <p:nvSpPr>
            <p:cNvPr id="33" name="Rectangle 32">
              <a:extLst>
                <a:ext uri="{FF2B5EF4-FFF2-40B4-BE49-F238E27FC236}">
                  <a16:creationId xmlns:a16="http://schemas.microsoft.com/office/drawing/2014/main" id="{F5C6AB40-33C3-48AC-B224-92D430999A78}"/>
                </a:ext>
              </a:extLst>
            </p:cNvPr>
            <p:cNvSpPr/>
            <p:nvPr/>
          </p:nvSpPr>
          <p:spPr bwMode="auto">
            <a:xfrm>
              <a:off x="10056440" y="213285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6" name="Group 5">
            <a:extLst>
              <a:ext uri="{FF2B5EF4-FFF2-40B4-BE49-F238E27FC236}">
                <a16:creationId xmlns:a16="http://schemas.microsoft.com/office/drawing/2014/main" id="{30D41B5A-2DF3-4700-871C-D4849E41F162}"/>
              </a:ext>
            </a:extLst>
          </p:cNvPr>
          <p:cNvGrpSpPr/>
          <p:nvPr/>
        </p:nvGrpSpPr>
        <p:grpSpPr>
          <a:xfrm>
            <a:off x="2128064" y="3476576"/>
            <a:ext cx="2520280" cy="614163"/>
            <a:chOff x="3359696" y="2500516"/>
            <a:chExt cx="2520280" cy="614163"/>
          </a:xfrm>
        </p:grpSpPr>
        <p:sp>
          <p:nvSpPr>
            <p:cNvPr id="17" name="Title 1">
              <a:extLst>
                <a:ext uri="{FF2B5EF4-FFF2-40B4-BE49-F238E27FC236}">
                  <a16:creationId xmlns:a16="http://schemas.microsoft.com/office/drawing/2014/main" id="{463E11AC-3B36-42BE-A3EB-EF4A3B54EE0F}"/>
                </a:ext>
              </a:extLst>
            </p:cNvPr>
            <p:cNvSpPr txBox="1">
              <a:spLocks/>
            </p:cNvSpPr>
            <p:nvPr/>
          </p:nvSpPr>
          <p:spPr bwMode="auto">
            <a:xfrm>
              <a:off x="3359696" y="2780928"/>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Medindflydelse,</a:t>
              </a:r>
              <a:br>
                <a:rPr lang="da-DK" sz="1400" kern="0" dirty="0">
                  <a:solidFill>
                    <a:srgbClr val="666D7A"/>
                  </a:solidFill>
                  <a:latin typeface="+mn-lt"/>
                </a:rPr>
              </a:br>
              <a:r>
                <a:rPr lang="da-DK" sz="1400" kern="0" dirty="0">
                  <a:solidFill>
                    <a:srgbClr val="666D7A"/>
                  </a:solidFill>
                  <a:latin typeface="+mn-lt"/>
                </a:rPr>
                <a:t>samarbejdsnævnet</a:t>
              </a:r>
              <a:br>
                <a:rPr lang="da-DK" sz="1400" kern="0" dirty="0">
                  <a:solidFill>
                    <a:srgbClr val="666D7A"/>
                  </a:solidFill>
                  <a:latin typeface="+mn-lt"/>
                </a:rPr>
              </a:br>
              <a:r>
                <a:rPr lang="da-DK" sz="1400" kern="0" dirty="0">
                  <a:solidFill>
                    <a:srgbClr val="666D7A"/>
                  </a:solidFill>
                  <a:latin typeface="+mn-lt"/>
                </a:rPr>
                <a:t>og konsulenter</a:t>
              </a:r>
            </a:p>
          </p:txBody>
        </p:sp>
        <p:sp>
          <p:nvSpPr>
            <p:cNvPr id="34" name="Rectangle 33">
              <a:extLst>
                <a:ext uri="{FF2B5EF4-FFF2-40B4-BE49-F238E27FC236}">
                  <a16:creationId xmlns:a16="http://schemas.microsoft.com/office/drawing/2014/main" id="{1A1B4A45-625A-4183-B61B-69340E565D40}"/>
                </a:ext>
              </a:extLst>
            </p:cNvPr>
            <p:cNvSpPr/>
            <p:nvPr/>
          </p:nvSpPr>
          <p:spPr bwMode="auto">
            <a:xfrm>
              <a:off x="4583832" y="250051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38" name="Group 37">
            <a:extLst>
              <a:ext uri="{FF2B5EF4-FFF2-40B4-BE49-F238E27FC236}">
                <a16:creationId xmlns:a16="http://schemas.microsoft.com/office/drawing/2014/main" id="{C7BFBC4D-D615-41FC-B81D-E9A8388F3FE9}"/>
              </a:ext>
            </a:extLst>
          </p:cNvPr>
          <p:cNvGrpSpPr/>
          <p:nvPr/>
        </p:nvGrpSpPr>
        <p:grpSpPr>
          <a:xfrm>
            <a:off x="4288304" y="3476576"/>
            <a:ext cx="2520280" cy="398139"/>
            <a:chOff x="5519936" y="2500516"/>
            <a:chExt cx="2520280" cy="398139"/>
          </a:xfrm>
        </p:grpSpPr>
        <p:sp>
          <p:nvSpPr>
            <p:cNvPr id="21" name="Title 1">
              <a:extLst>
                <a:ext uri="{FF2B5EF4-FFF2-40B4-BE49-F238E27FC236}">
                  <a16:creationId xmlns:a16="http://schemas.microsoft.com/office/drawing/2014/main" id="{28C39CD9-5A13-4A4F-AEE8-C99BB5361B18}"/>
                </a:ext>
              </a:extLst>
            </p:cNvPr>
            <p:cNvSpPr txBox="1">
              <a:spLocks/>
            </p:cNvSpPr>
            <p:nvPr/>
          </p:nvSpPr>
          <p:spPr bwMode="auto">
            <a:xfrm>
              <a:off x="5519936" y="2564904"/>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Ny teknologi</a:t>
              </a:r>
            </a:p>
          </p:txBody>
        </p:sp>
        <p:sp>
          <p:nvSpPr>
            <p:cNvPr id="35" name="Rectangle 34">
              <a:extLst>
                <a:ext uri="{FF2B5EF4-FFF2-40B4-BE49-F238E27FC236}">
                  <a16:creationId xmlns:a16="http://schemas.microsoft.com/office/drawing/2014/main" id="{750ACBCF-0845-4998-86E2-865A3AABFF5D}"/>
                </a:ext>
              </a:extLst>
            </p:cNvPr>
            <p:cNvSpPr/>
            <p:nvPr/>
          </p:nvSpPr>
          <p:spPr bwMode="auto">
            <a:xfrm>
              <a:off x="6744072" y="250051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40" name="Group 39">
            <a:extLst>
              <a:ext uri="{FF2B5EF4-FFF2-40B4-BE49-F238E27FC236}">
                <a16:creationId xmlns:a16="http://schemas.microsoft.com/office/drawing/2014/main" id="{98D905B8-2A7F-4647-BF57-4AB9416B9B3E}"/>
              </a:ext>
            </a:extLst>
          </p:cNvPr>
          <p:cNvGrpSpPr/>
          <p:nvPr/>
        </p:nvGrpSpPr>
        <p:grpSpPr>
          <a:xfrm>
            <a:off x="6520552" y="3476576"/>
            <a:ext cx="2520280" cy="398139"/>
            <a:chOff x="7752184" y="2500516"/>
            <a:chExt cx="2520280" cy="398139"/>
          </a:xfrm>
        </p:grpSpPr>
        <p:sp>
          <p:nvSpPr>
            <p:cNvPr id="25" name="Title 1">
              <a:extLst>
                <a:ext uri="{FF2B5EF4-FFF2-40B4-BE49-F238E27FC236}">
                  <a16:creationId xmlns:a16="http://schemas.microsoft.com/office/drawing/2014/main" id="{16FF29E1-72AD-4ECE-B34F-452924AEFF45}"/>
                </a:ext>
              </a:extLst>
            </p:cNvPr>
            <p:cNvSpPr txBox="1">
              <a:spLocks/>
            </p:cNvSpPr>
            <p:nvPr/>
          </p:nvSpPr>
          <p:spPr bwMode="auto">
            <a:xfrm>
              <a:off x="7752184" y="2564904"/>
              <a:ext cx="2520280"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Ligebehandling</a:t>
              </a:r>
            </a:p>
          </p:txBody>
        </p:sp>
        <p:sp>
          <p:nvSpPr>
            <p:cNvPr id="36" name="Rectangle 35">
              <a:extLst>
                <a:ext uri="{FF2B5EF4-FFF2-40B4-BE49-F238E27FC236}">
                  <a16:creationId xmlns:a16="http://schemas.microsoft.com/office/drawing/2014/main" id="{B00BA566-DC83-4D3D-AC41-47BCD397ACBA}"/>
                </a:ext>
              </a:extLst>
            </p:cNvPr>
            <p:cNvSpPr/>
            <p:nvPr/>
          </p:nvSpPr>
          <p:spPr bwMode="auto">
            <a:xfrm>
              <a:off x="8964890" y="250051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nvGrpSpPr>
          <p:cNvPr id="42" name="Group 41">
            <a:extLst>
              <a:ext uri="{FF2B5EF4-FFF2-40B4-BE49-F238E27FC236}">
                <a16:creationId xmlns:a16="http://schemas.microsoft.com/office/drawing/2014/main" id="{4B7CE307-EDFC-4DC3-B8DF-D851FF206456}"/>
              </a:ext>
            </a:extLst>
          </p:cNvPr>
          <p:cNvGrpSpPr/>
          <p:nvPr/>
        </p:nvGrpSpPr>
        <p:grpSpPr>
          <a:xfrm>
            <a:off x="8872136" y="3476576"/>
            <a:ext cx="2088232" cy="758179"/>
            <a:chOff x="10103768" y="2500516"/>
            <a:chExt cx="2088232" cy="758179"/>
          </a:xfrm>
        </p:grpSpPr>
        <p:sp>
          <p:nvSpPr>
            <p:cNvPr id="29" name="Title 1">
              <a:extLst>
                <a:ext uri="{FF2B5EF4-FFF2-40B4-BE49-F238E27FC236}">
                  <a16:creationId xmlns:a16="http://schemas.microsoft.com/office/drawing/2014/main" id="{5DEA5FC8-AC71-4B04-BCF0-6F0D6E0FC584}"/>
                </a:ext>
              </a:extLst>
            </p:cNvPr>
            <p:cNvSpPr txBox="1">
              <a:spLocks/>
            </p:cNvSpPr>
            <p:nvPr/>
          </p:nvSpPr>
          <p:spPr bwMode="auto">
            <a:xfrm>
              <a:off x="10103768" y="2924944"/>
              <a:ext cx="2088232"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Implementering af direktiv om information, høring og håndtering af globalisering</a:t>
              </a:r>
            </a:p>
          </p:txBody>
        </p:sp>
        <p:sp>
          <p:nvSpPr>
            <p:cNvPr id="37" name="Rectangle 36">
              <a:extLst>
                <a:ext uri="{FF2B5EF4-FFF2-40B4-BE49-F238E27FC236}">
                  <a16:creationId xmlns:a16="http://schemas.microsoft.com/office/drawing/2014/main" id="{A349678F-9948-47A0-90AE-F8B336E6ABD6}"/>
                </a:ext>
              </a:extLst>
            </p:cNvPr>
            <p:cNvSpPr/>
            <p:nvPr/>
          </p:nvSpPr>
          <p:spPr bwMode="auto">
            <a:xfrm>
              <a:off x="11106080" y="2500516"/>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pic>
        <p:nvPicPr>
          <p:cNvPr id="44" name="Picture 43">
            <a:hlinkClick r:id="" action="ppaction://noaction"/>
            <a:extLst>
              <a:ext uri="{FF2B5EF4-FFF2-40B4-BE49-F238E27FC236}">
                <a16:creationId xmlns:a16="http://schemas.microsoft.com/office/drawing/2014/main" id="{F3E2E9A9-3A97-415D-94EA-E37647FB6175}"/>
              </a:ext>
            </a:extLst>
          </p:cNvPr>
          <p:cNvPicPr>
            <a:picLocks noChangeAspect="1"/>
          </p:cNvPicPr>
          <p:nvPr/>
        </p:nvPicPr>
        <p:blipFill>
          <a:blip r:embed="rId4"/>
          <a:stretch>
            <a:fillRect/>
          </a:stretch>
        </p:blipFill>
        <p:spPr>
          <a:xfrm>
            <a:off x="10848528" y="5805264"/>
            <a:ext cx="1224135" cy="1224136"/>
          </a:xfrm>
          <a:prstGeom prst="rect">
            <a:avLst/>
          </a:prstGeom>
          <a:noFill/>
          <a:ln>
            <a:noFill/>
          </a:ln>
        </p:spPr>
      </p:pic>
      <p:pic>
        <p:nvPicPr>
          <p:cNvPr id="43" name="Picture 42">
            <a:hlinkClick r:id="" action="ppaction://noaction"/>
            <a:extLst>
              <a:ext uri="{FF2B5EF4-FFF2-40B4-BE49-F238E27FC236}">
                <a16:creationId xmlns:a16="http://schemas.microsoft.com/office/drawing/2014/main" id="{7C768D05-8050-45A0-B2D7-88C08B6E213B}"/>
              </a:ext>
            </a:extLst>
          </p:cNvPr>
          <p:cNvPicPr>
            <a:picLocks noChangeAspect="1"/>
          </p:cNvPicPr>
          <p:nvPr/>
        </p:nvPicPr>
        <p:blipFill>
          <a:blip r:embed="rId4"/>
          <a:stretch>
            <a:fillRect/>
          </a:stretch>
        </p:blipFill>
        <p:spPr>
          <a:xfrm>
            <a:off x="11064552" y="0"/>
            <a:ext cx="1080120" cy="764704"/>
          </a:xfrm>
          <a:prstGeom prst="rect">
            <a:avLst/>
          </a:prstGeom>
          <a:noFill/>
          <a:ln>
            <a:noFill/>
          </a:ln>
        </p:spPr>
      </p:pic>
      <p:sp>
        <p:nvSpPr>
          <p:cNvPr id="4" name="Arrow: Up 3">
            <a:extLst>
              <a:ext uri="{FF2B5EF4-FFF2-40B4-BE49-F238E27FC236}">
                <a16:creationId xmlns:a16="http://schemas.microsoft.com/office/drawing/2014/main" id="{7DAF6DB5-023F-43B8-B3D7-8B7964A84E3C}"/>
              </a:ext>
            </a:extLst>
          </p:cNvPr>
          <p:cNvSpPr/>
          <p:nvPr/>
        </p:nvSpPr>
        <p:spPr bwMode="auto">
          <a:xfrm>
            <a:off x="1293471" y="3345304"/>
            <a:ext cx="150517" cy="275288"/>
          </a:xfrm>
          <a:prstGeom prst="upArrow">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45" name="Arrow: Pentagon 44">
            <a:extLst>
              <a:ext uri="{FF2B5EF4-FFF2-40B4-BE49-F238E27FC236}">
                <a16:creationId xmlns:a16="http://schemas.microsoft.com/office/drawing/2014/main" id="{59E914B7-B80F-4AA1-8C47-1CEB575FC13E}"/>
              </a:ext>
            </a:extLst>
          </p:cNvPr>
          <p:cNvSpPr/>
          <p:nvPr/>
        </p:nvSpPr>
        <p:spPr bwMode="auto">
          <a:xfrm>
            <a:off x="671879" y="4474691"/>
            <a:ext cx="6648257" cy="1906637"/>
          </a:xfrm>
          <a:prstGeom prst="homePlate">
            <a:avLst>
              <a:gd name="adj" fmla="val 2389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nSpc>
                <a:spcPct val="150000"/>
              </a:lnSpc>
            </a:pPr>
            <a:r>
              <a:rPr lang="en-US" sz="1600" u="sng">
                <a:solidFill>
                  <a:schemeClr val="bg1"/>
                </a:solidFill>
              </a:rPr>
              <a:t>The September Settlement in 1899
Background 40,000 workers locked out for almost 4 months
Settlement
Employers: The right to direct and distribute work
Workers: the right to organise</a:t>
            </a:r>
            <a:endParaRPr lang="da-DK" kern="0" dirty="0">
              <a:solidFill>
                <a:schemeClr val="bg1"/>
              </a:solidFill>
            </a:endParaRPr>
          </a:p>
        </p:txBody>
      </p:sp>
      <p:sp>
        <p:nvSpPr>
          <p:cNvPr id="9" name="TextBox 8">
            <a:extLst>
              <a:ext uri="{FF2B5EF4-FFF2-40B4-BE49-F238E27FC236}">
                <a16:creationId xmlns:a16="http://schemas.microsoft.com/office/drawing/2014/main" id="{233AEF82-9D81-51F0-A9FB-680C46FDF08F}"/>
              </a:ext>
            </a:extLst>
          </p:cNvPr>
          <p:cNvSpPr txBox="1"/>
          <p:nvPr/>
        </p:nvSpPr>
        <p:spPr>
          <a:xfrm>
            <a:off x="3719736" y="1556792"/>
            <a:ext cx="184731" cy="461665"/>
          </a:xfrm>
          <a:prstGeom prst="rect">
            <a:avLst/>
          </a:prstGeom>
          <a:noFill/>
        </p:spPr>
        <p:txBody>
          <a:bodyPr wrap="none" rtlCol="0">
            <a:spAutoFit/>
          </a:bodyPr>
          <a:lstStyle/>
          <a:p>
            <a:endParaRPr lang="da-DK" dirty="0">
              <a:highlight>
                <a:srgbClr val="FFFFFF"/>
              </a:highlight>
            </a:endParaRPr>
          </a:p>
        </p:txBody>
      </p:sp>
      <p:sp>
        <p:nvSpPr>
          <p:cNvPr id="10" name="Arrow: Up 9">
            <a:extLst>
              <a:ext uri="{FF2B5EF4-FFF2-40B4-BE49-F238E27FC236}">
                <a16:creationId xmlns:a16="http://schemas.microsoft.com/office/drawing/2014/main" id="{C5D425EB-C471-9475-B5F7-188537633F56}"/>
              </a:ext>
            </a:extLst>
          </p:cNvPr>
          <p:cNvSpPr/>
          <p:nvPr/>
        </p:nvSpPr>
        <p:spPr bwMode="auto">
          <a:xfrm>
            <a:off x="1182601" y="3901004"/>
            <a:ext cx="372256" cy="609209"/>
          </a:xfrm>
          <a:prstGeom prst="upArrow">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2" name="Arrow: Pentagon 11">
            <a:extLst>
              <a:ext uri="{FF2B5EF4-FFF2-40B4-BE49-F238E27FC236}">
                <a16:creationId xmlns:a16="http://schemas.microsoft.com/office/drawing/2014/main" id="{69218638-2950-0A26-F99F-5C8A383AC05A}"/>
              </a:ext>
            </a:extLst>
          </p:cNvPr>
          <p:cNvSpPr/>
          <p:nvPr/>
        </p:nvSpPr>
        <p:spPr bwMode="auto">
          <a:xfrm>
            <a:off x="621502" y="404664"/>
            <a:ext cx="8066786" cy="1834151"/>
          </a:xfrm>
          <a:prstGeom prst="homePlate">
            <a:avLst>
              <a:gd name="adj" fmla="val 2389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nSpc>
                <a:spcPct val="150000"/>
              </a:lnSpc>
              <a:spcBef>
                <a:spcPts val="1200"/>
              </a:spcBef>
            </a:pPr>
            <a:r>
              <a:rPr lang="en-US" sz="1600" kern="0" dirty="0">
                <a:solidFill>
                  <a:schemeClr val="bg1"/>
                </a:solidFill>
              </a:rPr>
              <a:t>After World War II, the Danish business community Marshall received help from the United States. 
A prerequisite for the help was that the companies became more efficient. 
In order for the employees not to suffer in the transition, the co-operative trade unions (formerly Cooperative Trade Unions) decided to take a leave of absence from the labour market. LO) and DA Cooperation Agreement.</a:t>
            </a:r>
            <a:endParaRPr lang="da-DK" sz="1600" kern="0" dirty="0">
              <a:solidFill>
                <a:schemeClr val="bg1"/>
              </a:solidFill>
            </a:endParaRPr>
          </a:p>
        </p:txBody>
      </p:sp>
      <p:sp>
        <p:nvSpPr>
          <p:cNvPr id="46" name="Arrow: Up 45">
            <a:extLst>
              <a:ext uri="{FF2B5EF4-FFF2-40B4-BE49-F238E27FC236}">
                <a16:creationId xmlns:a16="http://schemas.microsoft.com/office/drawing/2014/main" id="{E3925133-F75B-0A4B-63E2-F1CF2E0E571C}"/>
              </a:ext>
            </a:extLst>
          </p:cNvPr>
          <p:cNvSpPr/>
          <p:nvPr/>
        </p:nvSpPr>
        <p:spPr bwMode="auto">
          <a:xfrm rot="10800000">
            <a:off x="2157960" y="2156363"/>
            <a:ext cx="372256" cy="438292"/>
          </a:xfrm>
          <a:prstGeom prst="upArrow">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pic>
        <p:nvPicPr>
          <p:cNvPr id="48" name="Picture 47">
            <a:extLst>
              <a:ext uri="{FF2B5EF4-FFF2-40B4-BE49-F238E27FC236}">
                <a16:creationId xmlns:a16="http://schemas.microsoft.com/office/drawing/2014/main" id="{9B947B38-62E4-4E91-D11B-69F46108CBF7}"/>
              </a:ext>
            </a:extLst>
          </p:cNvPr>
          <p:cNvPicPr>
            <a:picLocks noChangeAspect="1"/>
          </p:cNvPicPr>
          <p:nvPr/>
        </p:nvPicPr>
        <p:blipFill>
          <a:blip r:embed="rId5"/>
          <a:stretch>
            <a:fillRect/>
          </a:stretch>
        </p:blipFill>
        <p:spPr>
          <a:xfrm>
            <a:off x="9222733" y="366675"/>
            <a:ext cx="1389383" cy="2418556"/>
          </a:xfrm>
          <a:prstGeom prst="rect">
            <a:avLst/>
          </a:prstGeom>
        </p:spPr>
      </p:pic>
      <p:sp>
        <p:nvSpPr>
          <p:cNvPr id="8" name="Title 1">
            <a:extLst>
              <a:ext uri="{FF2B5EF4-FFF2-40B4-BE49-F238E27FC236}">
                <a16:creationId xmlns:a16="http://schemas.microsoft.com/office/drawing/2014/main" id="{04CDEC05-B490-2807-5530-3C7FECEEAC10}"/>
              </a:ext>
            </a:extLst>
          </p:cNvPr>
          <p:cNvSpPr txBox="1">
            <a:spLocks/>
          </p:cNvSpPr>
          <p:nvPr/>
        </p:nvSpPr>
        <p:spPr bwMode="auto">
          <a:xfrm>
            <a:off x="10564324" y="3268632"/>
            <a:ext cx="792088" cy="21602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da-DK" sz="1600" kern="0" dirty="0">
                <a:solidFill>
                  <a:schemeClr val="bg1"/>
                </a:solidFill>
              </a:rPr>
              <a:t>2022</a:t>
            </a:r>
          </a:p>
        </p:txBody>
      </p:sp>
      <p:sp>
        <p:nvSpPr>
          <p:cNvPr id="47" name="Rectangle 46">
            <a:extLst>
              <a:ext uri="{FF2B5EF4-FFF2-40B4-BE49-F238E27FC236}">
                <a16:creationId xmlns:a16="http://schemas.microsoft.com/office/drawing/2014/main" id="{BF11B714-A477-85A1-065E-74F53B14AB5C}"/>
              </a:ext>
            </a:extLst>
          </p:cNvPr>
          <p:cNvSpPr/>
          <p:nvPr/>
        </p:nvSpPr>
        <p:spPr bwMode="auto">
          <a:xfrm>
            <a:off x="10958327" y="3106407"/>
            <a:ext cx="72008" cy="144016"/>
          </a:xfrm>
          <a:prstGeom prst="rect">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49" name="Title 1">
            <a:extLst>
              <a:ext uri="{FF2B5EF4-FFF2-40B4-BE49-F238E27FC236}">
                <a16:creationId xmlns:a16="http://schemas.microsoft.com/office/drawing/2014/main" id="{5CDD8D96-8BEA-C9E3-BFFA-07BF28F3E361}"/>
              </a:ext>
            </a:extLst>
          </p:cNvPr>
          <p:cNvSpPr txBox="1">
            <a:spLocks/>
          </p:cNvSpPr>
          <p:nvPr/>
        </p:nvSpPr>
        <p:spPr bwMode="auto">
          <a:xfrm>
            <a:off x="10152002" y="2757353"/>
            <a:ext cx="1658226" cy="3337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da-DK" sz="1400" kern="0" dirty="0">
                <a:solidFill>
                  <a:srgbClr val="666D7A"/>
                </a:solidFill>
                <a:latin typeface="+mn-lt"/>
              </a:rPr>
              <a:t>75 års Jubilæum</a:t>
            </a:r>
          </a:p>
        </p:txBody>
      </p:sp>
    </p:spTree>
    <p:extLst>
      <p:ext uri="{BB962C8B-B14F-4D97-AF65-F5344CB8AC3E}">
        <p14:creationId xmlns:p14="http://schemas.microsoft.com/office/powerpoint/2010/main" val="40918464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50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par>
                                <p:cTn id="9" presetID="22" presetClass="entr" presetSubtype="4" fill="hold" nodeType="with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2" presetClass="entr" presetSubtype="8" fill="hold" grpId="0" nodeType="withEffect">
                                  <p:stCondLst>
                                    <p:cond delay="50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p:tgtEl>
                                          <p:spTgt spid="16"/>
                                        </p:tgtEl>
                                        <p:attrNameLst>
                                          <p:attrName>ppt_x</p:attrName>
                                        </p:attrNameLst>
                                      </p:cBhvr>
                                      <p:tavLst>
                                        <p:tav tm="0">
                                          <p:val>
                                            <p:strVal val="#ppt_x-#ppt_w*1.125000"/>
                                          </p:val>
                                        </p:tav>
                                        <p:tav tm="100000">
                                          <p:val>
                                            <p:strVal val="#ppt_x"/>
                                          </p:val>
                                        </p:tav>
                                      </p:tavLst>
                                    </p:anim>
                                    <p:animEffect transition="in" filter="wipe(right)">
                                      <p:cBhvr>
                                        <p:cTn id="15" dur="500"/>
                                        <p:tgtEl>
                                          <p:spTgt spid="16"/>
                                        </p:tgtEl>
                                      </p:cBhvr>
                                    </p:animEffect>
                                  </p:childTnLst>
                                </p:cTn>
                              </p:par>
                              <p:par>
                                <p:cTn id="16" presetID="22" presetClass="entr" presetSubtype="1" fill="hold" nodeType="withEffect">
                                  <p:stCondLst>
                                    <p:cond delay="50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par>
                                <p:cTn id="19" presetID="12" presetClass="entr" presetSubtype="8" fill="hold" grpId="0" nodeType="withEffect">
                                  <p:stCondLst>
                                    <p:cond delay="50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p:tgtEl>
                                          <p:spTgt spid="18"/>
                                        </p:tgtEl>
                                        <p:attrNameLst>
                                          <p:attrName>ppt_x</p:attrName>
                                        </p:attrNameLst>
                                      </p:cBhvr>
                                      <p:tavLst>
                                        <p:tav tm="0">
                                          <p:val>
                                            <p:strVal val="#ppt_x-#ppt_w*1.125000"/>
                                          </p:val>
                                        </p:tav>
                                        <p:tav tm="100000">
                                          <p:val>
                                            <p:strVal val="#ppt_x"/>
                                          </p:val>
                                        </p:tav>
                                      </p:tavLst>
                                    </p:anim>
                                    <p:animEffect transition="in" filter="wipe(right)">
                                      <p:cBhvr>
                                        <p:cTn id="22" dur="500"/>
                                        <p:tgtEl>
                                          <p:spTgt spid="18"/>
                                        </p:tgtEl>
                                      </p:cBhvr>
                                    </p:animEffect>
                                  </p:childTnLst>
                                </p:cTn>
                              </p:par>
                              <p:par>
                                <p:cTn id="23" presetID="22" presetClass="entr" presetSubtype="4" fill="hold" nodeType="withEffect">
                                  <p:stCondLst>
                                    <p:cond delay="50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par>
                                <p:cTn id="26" presetID="12" presetClass="entr" presetSubtype="8" fill="hold" grpId="0" nodeType="withEffect">
                                  <p:stCondLst>
                                    <p:cond delay="50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p:tgtEl>
                                          <p:spTgt spid="20"/>
                                        </p:tgtEl>
                                        <p:attrNameLst>
                                          <p:attrName>ppt_x</p:attrName>
                                        </p:attrNameLst>
                                      </p:cBhvr>
                                      <p:tavLst>
                                        <p:tav tm="0">
                                          <p:val>
                                            <p:strVal val="#ppt_x-#ppt_w*1.125000"/>
                                          </p:val>
                                        </p:tav>
                                        <p:tav tm="100000">
                                          <p:val>
                                            <p:strVal val="#ppt_x"/>
                                          </p:val>
                                        </p:tav>
                                      </p:tavLst>
                                    </p:anim>
                                    <p:animEffect transition="in" filter="wipe(right)">
                                      <p:cBhvr>
                                        <p:cTn id="29" dur="500"/>
                                        <p:tgtEl>
                                          <p:spTgt spid="20"/>
                                        </p:tgtEl>
                                      </p:cBhvr>
                                    </p:animEffect>
                                  </p:childTnLst>
                                </p:cTn>
                              </p:par>
                              <p:par>
                                <p:cTn id="30" presetID="22" presetClass="entr" presetSubtype="1" fill="hold" nodeType="withEffect">
                                  <p:stCondLst>
                                    <p:cond delay="500"/>
                                  </p:stCondLst>
                                  <p:childTnLst>
                                    <p:set>
                                      <p:cBhvr>
                                        <p:cTn id="31" dur="1" fill="hold">
                                          <p:stCondLst>
                                            <p:cond delay="0"/>
                                          </p:stCondLst>
                                        </p:cTn>
                                        <p:tgtEl>
                                          <p:spTgt spid="38"/>
                                        </p:tgtEl>
                                        <p:attrNameLst>
                                          <p:attrName>style.visibility</p:attrName>
                                        </p:attrNameLst>
                                      </p:cBhvr>
                                      <p:to>
                                        <p:strVal val="visible"/>
                                      </p:to>
                                    </p:set>
                                    <p:animEffect transition="in" filter="wipe(up)">
                                      <p:cBhvr>
                                        <p:cTn id="32" dur="500"/>
                                        <p:tgtEl>
                                          <p:spTgt spid="38"/>
                                        </p:tgtEl>
                                      </p:cBhvr>
                                    </p:animEffect>
                                  </p:childTnLst>
                                </p:cTn>
                              </p:par>
                              <p:par>
                                <p:cTn id="33" presetID="12" presetClass="entr" presetSubtype="8" fill="hold" grpId="0" nodeType="withEffect">
                                  <p:stCondLst>
                                    <p:cond delay="50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p:tgtEl>
                                          <p:spTgt spid="22"/>
                                        </p:tgtEl>
                                        <p:attrNameLst>
                                          <p:attrName>ppt_x</p:attrName>
                                        </p:attrNameLst>
                                      </p:cBhvr>
                                      <p:tavLst>
                                        <p:tav tm="0">
                                          <p:val>
                                            <p:strVal val="#ppt_x-#ppt_w*1.125000"/>
                                          </p:val>
                                        </p:tav>
                                        <p:tav tm="100000">
                                          <p:val>
                                            <p:strVal val="#ppt_x"/>
                                          </p:val>
                                        </p:tav>
                                      </p:tavLst>
                                    </p:anim>
                                    <p:animEffect transition="in" filter="wipe(right)">
                                      <p:cBhvr>
                                        <p:cTn id="36" dur="500"/>
                                        <p:tgtEl>
                                          <p:spTgt spid="22"/>
                                        </p:tgtEl>
                                      </p:cBhvr>
                                    </p:animEffect>
                                  </p:childTnLst>
                                </p:cTn>
                              </p:par>
                              <p:par>
                                <p:cTn id="37" presetID="22" presetClass="entr" presetSubtype="4" fill="hold" nodeType="withEffect">
                                  <p:stCondLst>
                                    <p:cond delay="500"/>
                                  </p:stCondLst>
                                  <p:childTnLst>
                                    <p:set>
                                      <p:cBhvr>
                                        <p:cTn id="38" dur="1" fill="hold">
                                          <p:stCondLst>
                                            <p:cond delay="0"/>
                                          </p:stCondLst>
                                        </p:cTn>
                                        <p:tgtEl>
                                          <p:spTgt spid="39"/>
                                        </p:tgtEl>
                                        <p:attrNameLst>
                                          <p:attrName>style.visibility</p:attrName>
                                        </p:attrNameLst>
                                      </p:cBhvr>
                                      <p:to>
                                        <p:strVal val="visible"/>
                                      </p:to>
                                    </p:set>
                                    <p:animEffect transition="in" filter="wipe(down)">
                                      <p:cBhvr>
                                        <p:cTn id="39" dur="500"/>
                                        <p:tgtEl>
                                          <p:spTgt spid="39"/>
                                        </p:tgtEl>
                                      </p:cBhvr>
                                    </p:animEffect>
                                  </p:childTnLst>
                                </p:cTn>
                              </p:par>
                              <p:par>
                                <p:cTn id="40" presetID="12" presetClass="entr" presetSubtype="8" fill="hold" grpId="0" nodeType="withEffect">
                                  <p:stCondLst>
                                    <p:cond delay="50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p:tgtEl>
                                          <p:spTgt spid="24"/>
                                        </p:tgtEl>
                                        <p:attrNameLst>
                                          <p:attrName>ppt_x</p:attrName>
                                        </p:attrNameLst>
                                      </p:cBhvr>
                                      <p:tavLst>
                                        <p:tav tm="0">
                                          <p:val>
                                            <p:strVal val="#ppt_x-#ppt_w*1.125000"/>
                                          </p:val>
                                        </p:tav>
                                        <p:tav tm="100000">
                                          <p:val>
                                            <p:strVal val="#ppt_x"/>
                                          </p:val>
                                        </p:tav>
                                      </p:tavLst>
                                    </p:anim>
                                    <p:animEffect transition="in" filter="wipe(right)">
                                      <p:cBhvr>
                                        <p:cTn id="43" dur="500"/>
                                        <p:tgtEl>
                                          <p:spTgt spid="24"/>
                                        </p:tgtEl>
                                      </p:cBhvr>
                                    </p:animEffect>
                                  </p:childTnLst>
                                </p:cTn>
                              </p:par>
                              <p:par>
                                <p:cTn id="44" presetID="22" presetClass="entr" presetSubtype="1" fill="hold" nodeType="withEffect">
                                  <p:stCondLst>
                                    <p:cond delay="500"/>
                                  </p:stCondLst>
                                  <p:childTnLst>
                                    <p:set>
                                      <p:cBhvr>
                                        <p:cTn id="45" dur="1" fill="hold">
                                          <p:stCondLst>
                                            <p:cond delay="0"/>
                                          </p:stCondLst>
                                        </p:cTn>
                                        <p:tgtEl>
                                          <p:spTgt spid="40"/>
                                        </p:tgtEl>
                                        <p:attrNameLst>
                                          <p:attrName>style.visibility</p:attrName>
                                        </p:attrNameLst>
                                      </p:cBhvr>
                                      <p:to>
                                        <p:strVal val="visible"/>
                                      </p:to>
                                    </p:set>
                                    <p:animEffect transition="in" filter="wipe(up)">
                                      <p:cBhvr>
                                        <p:cTn id="46" dur="500"/>
                                        <p:tgtEl>
                                          <p:spTgt spid="40"/>
                                        </p:tgtEl>
                                      </p:cBhvr>
                                    </p:animEffect>
                                  </p:childTnLst>
                                </p:cTn>
                              </p:par>
                              <p:par>
                                <p:cTn id="47" presetID="12" presetClass="entr" presetSubtype="8" fill="hold" grpId="0"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p:tgtEl>
                                          <p:spTgt spid="26"/>
                                        </p:tgtEl>
                                        <p:attrNameLst>
                                          <p:attrName>ppt_x</p:attrName>
                                        </p:attrNameLst>
                                      </p:cBhvr>
                                      <p:tavLst>
                                        <p:tav tm="0">
                                          <p:val>
                                            <p:strVal val="#ppt_x-#ppt_w*1.125000"/>
                                          </p:val>
                                        </p:tav>
                                        <p:tav tm="100000">
                                          <p:val>
                                            <p:strVal val="#ppt_x"/>
                                          </p:val>
                                        </p:tav>
                                      </p:tavLst>
                                    </p:anim>
                                    <p:animEffect transition="in" filter="wipe(right)">
                                      <p:cBhvr>
                                        <p:cTn id="50" dur="500"/>
                                        <p:tgtEl>
                                          <p:spTgt spid="26"/>
                                        </p:tgtEl>
                                      </p:cBhvr>
                                    </p:animEffect>
                                  </p:childTnLst>
                                </p:cTn>
                              </p:par>
                              <p:par>
                                <p:cTn id="51" presetID="22" presetClass="entr" presetSubtype="4" fill="hold" nodeType="withEffect">
                                  <p:stCondLst>
                                    <p:cond delay="500"/>
                                  </p:stCondLst>
                                  <p:childTnLst>
                                    <p:set>
                                      <p:cBhvr>
                                        <p:cTn id="52" dur="1" fill="hold">
                                          <p:stCondLst>
                                            <p:cond delay="0"/>
                                          </p:stCondLst>
                                        </p:cTn>
                                        <p:tgtEl>
                                          <p:spTgt spid="41"/>
                                        </p:tgtEl>
                                        <p:attrNameLst>
                                          <p:attrName>style.visibility</p:attrName>
                                        </p:attrNameLst>
                                      </p:cBhvr>
                                      <p:to>
                                        <p:strVal val="visible"/>
                                      </p:to>
                                    </p:set>
                                    <p:animEffect transition="in" filter="wipe(down)">
                                      <p:cBhvr>
                                        <p:cTn id="53" dur="500"/>
                                        <p:tgtEl>
                                          <p:spTgt spid="41"/>
                                        </p:tgtEl>
                                      </p:cBhvr>
                                    </p:animEffect>
                                  </p:childTnLst>
                                </p:cTn>
                              </p:par>
                              <p:par>
                                <p:cTn id="54" presetID="12" presetClass="entr" presetSubtype="8" fill="hold" grpId="0" nodeType="withEffect">
                                  <p:stCondLst>
                                    <p:cond delay="500"/>
                                  </p:stCondLst>
                                  <p:childTnLst>
                                    <p:set>
                                      <p:cBhvr>
                                        <p:cTn id="55" dur="1" fill="hold">
                                          <p:stCondLst>
                                            <p:cond delay="0"/>
                                          </p:stCondLst>
                                        </p:cTn>
                                        <p:tgtEl>
                                          <p:spTgt spid="28"/>
                                        </p:tgtEl>
                                        <p:attrNameLst>
                                          <p:attrName>style.visibility</p:attrName>
                                        </p:attrNameLst>
                                      </p:cBhvr>
                                      <p:to>
                                        <p:strVal val="visible"/>
                                      </p:to>
                                    </p:set>
                                    <p:anim calcmode="lin" valueType="num">
                                      <p:cBhvr additive="base">
                                        <p:cTn id="56" dur="500"/>
                                        <p:tgtEl>
                                          <p:spTgt spid="28"/>
                                        </p:tgtEl>
                                        <p:attrNameLst>
                                          <p:attrName>ppt_x</p:attrName>
                                        </p:attrNameLst>
                                      </p:cBhvr>
                                      <p:tavLst>
                                        <p:tav tm="0">
                                          <p:val>
                                            <p:strVal val="#ppt_x-#ppt_w*1.125000"/>
                                          </p:val>
                                        </p:tav>
                                        <p:tav tm="100000">
                                          <p:val>
                                            <p:strVal val="#ppt_x"/>
                                          </p:val>
                                        </p:tav>
                                      </p:tavLst>
                                    </p:anim>
                                    <p:animEffect transition="in" filter="wipe(right)">
                                      <p:cBhvr>
                                        <p:cTn id="57" dur="500"/>
                                        <p:tgtEl>
                                          <p:spTgt spid="28"/>
                                        </p:tgtEl>
                                      </p:cBhvr>
                                    </p:animEffect>
                                  </p:childTnLst>
                                </p:cTn>
                              </p:par>
                              <p:par>
                                <p:cTn id="58" presetID="22" presetClass="entr" presetSubtype="1" fill="hold" nodeType="withEffect">
                                  <p:stCondLst>
                                    <p:cond delay="500"/>
                                  </p:stCondLst>
                                  <p:childTnLst>
                                    <p:set>
                                      <p:cBhvr>
                                        <p:cTn id="59" dur="1" fill="hold">
                                          <p:stCondLst>
                                            <p:cond delay="0"/>
                                          </p:stCondLst>
                                        </p:cTn>
                                        <p:tgtEl>
                                          <p:spTgt spid="42"/>
                                        </p:tgtEl>
                                        <p:attrNameLst>
                                          <p:attrName>style.visibility</p:attrName>
                                        </p:attrNameLst>
                                      </p:cBhvr>
                                      <p:to>
                                        <p:strVal val="visible"/>
                                      </p:to>
                                    </p:set>
                                    <p:animEffect transition="in" filter="wipe(up)">
                                      <p:cBhvr>
                                        <p:cTn id="60" dur="500"/>
                                        <p:tgtEl>
                                          <p:spTgt spid="42"/>
                                        </p:tgtEl>
                                      </p:cBhvr>
                                    </p:animEffect>
                                  </p:childTnLst>
                                </p:cTn>
                              </p:par>
                              <p:par>
                                <p:cTn id="61" presetID="22" presetClass="entr" presetSubtype="4" fill="hold" grpId="0" nodeType="withEffect">
                                  <p:stCondLst>
                                    <p:cond delay="500"/>
                                  </p:stCondLst>
                                  <p:childTnLst>
                                    <p:set>
                                      <p:cBhvr>
                                        <p:cTn id="62" dur="1" fill="hold">
                                          <p:stCondLst>
                                            <p:cond delay="0"/>
                                          </p:stCondLst>
                                        </p:cTn>
                                        <p:tgtEl>
                                          <p:spTgt spid="4"/>
                                        </p:tgtEl>
                                        <p:attrNameLst>
                                          <p:attrName>style.visibility</p:attrName>
                                        </p:attrNameLst>
                                      </p:cBhvr>
                                      <p:to>
                                        <p:strVal val="visible"/>
                                      </p:to>
                                    </p:set>
                                    <p:animEffect transition="in" filter="wipe(down)">
                                      <p:cBhvr>
                                        <p:cTn id="63" dur="5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fade">
                                      <p:cBhvr>
                                        <p:cTn id="68" dur="500"/>
                                        <p:tgtEl>
                                          <p:spTgt spid="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fade">
                                      <p:cBhvr>
                                        <p:cTn id="71" dur="500"/>
                                        <p:tgtEl>
                                          <p:spTgt spid="4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fade">
                                      <p:cBhvr>
                                        <p:cTn id="74" dur="500"/>
                                        <p:tgtEl>
                                          <p:spTgt spid="1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nodePh="1">
                                  <p:stCondLst>
                                    <p:cond delay="0"/>
                                  </p:stCondLst>
                                  <p:endCondLst>
                                    <p:cond evt="begin" delay="0">
                                      <p:tn val="77"/>
                                    </p:cond>
                                  </p:endCondLst>
                                  <p:childTnLst>
                                    <p:set>
                                      <p:cBhvr>
                                        <p:cTn id="78" dur="1" fill="hold">
                                          <p:stCondLst>
                                            <p:cond delay="0"/>
                                          </p:stCondLst>
                                        </p:cTn>
                                        <p:tgtEl>
                                          <p:spTgt spid="9"/>
                                        </p:tgtEl>
                                        <p:attrNameLst>
                                          <p:attrName>style.visibility</p:attrName>
                                        </p:attrNameLst>
                                      </p:cBhvr>
                                      <p:to>
                                        <p:strVal val="visible"/>
                                      </p:to>
                                    </p:set>
                                    <p:animEffect transition="in" filter="fade">
                                      <p:cBhvr>
                                        <p:cTn id="79" dur="500"/>
                                        <p:tgtEl>
                                          <p:spTgt spid="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fade">
                                      <p:cBhvr>
                                        <p:cTn id="82" dur="500"/>
                                        <p:tgtEl>
                                          <p:spTgt spid="1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par>
                                <p:cTn id="86" presetID="10" presetClass="entr" presetSubtype="0" fill="hold" nodeType="withEffect">
                                  <p:stCondLst>
                                    <p:cond delay="0"/>
                                  </p:stCondLst>
                                  <p:childTnLst>
                                    <p:set>
                                      <p:cBhvr>
                                        <p:cTn id="87" dur="1" fill="hold">
                                          <p:stCondLst>
                                            <p:cond delay="0"/>
                                          </p:stCondLst>
                                        </p:cTn>
                                        <p:tgtEl>
                                          <p:spTgt spid="48"/>
                                        </p:tgtEl>
                                        <p:attrNameLst>
                                          <p:attrName>style.visibility</p:attrName>
                                        </p:attrNameLst>
                                      </p:cBhvr>
                                      <p:to>
                                        <p:strVal val="visible"/>
                                      </p:to>
                                    </p:set>
                                    <p:animEffect transition="in" filter="fade">
                                      <p:cBhvr>
                                        <p:cTn id="88" dur="500"/>
                                        <p:tgtEl>
                                          <p:spTgt spid="48"/>
                                        </p:tgtEl>
                                      </p:cBhvr>
                                    </p:animEffect>
                                  </p:childTnLst>
                                </p:cTn>
                              </p:par>
                              <p:par>
                                <p:cTn id="89" presetID="12" presetClass="entr" presetSubtype="8" fill="hold" grpId="0" nodeType="withEffect">
                                  <p:stCondLst>
                                    <p:cond delay="500"/>
                                  </p:stCondLst>
                                  <p:childTnLst>
                                    <p:set>
                                      <p:cBhvr>
                                        <p:cTn id="90" dur="1" fill="hold">
                                          <p:stCondLst>
                                            <p:cond delay="0"/>
                                          </p:stCondLst>
                                        </p:cTn>
                                        <p:tgtEl>
                                          <p:spTgt spid="8"/>
                                        </p:tgtEl>
                                        <p:attrNameLst>
                                          <p:attrName>style.visibility</p:attrName>
                                        </p:attrNameLst>
                                      </p:cBhvr>
                                      <p:to>
                                        <p:strVal val="visible"/>
                                      </p:to>
                                    </p:set>
                                    <p:anim calcmode="lin" valueType="num">
                                      <p:cBhvr additive="base">
                                        <p:cTn id="91" dur="500"/>
                                        <p:tgtEl>
                                          <p:spTgt spid="8"/>
                                        </p:tgtEl>
                                        <p:attrNameLst>
                                          <p:attrName>ppt_x</p:attrName>
                                        </p:attrNameLst>
                                      </p:cBhvr>
                                      <p:tavLst>
                                        <p:tav tm="0">
                                          <p:val>
                                            <p:strVal val="#ppt_x-#ppt_w*1.125000"/>
                                          </p:val>
                                        </p:tav>
                                        <p:tav tm="100000">
                                          <p:val>
                                            <p:strVal val="#ppt_x"/>
                                          </p:val>
                                        </p:tav>
                                      </p:tavLst>
                                    </p:anim>
                                    <p:animEffect transition="in" filter="wipe(right)">
                                      <p:cBhvr>
                                        <p:cTn id="9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0" grpId="0"/>
      <p:bldP spid="22" grpId="0"/>
      <p:bldP spid="24" grpId="0"/>
      <p:bldP spid="26" grpId="0"/>
      <p:bldP spid="28" grpId="0"/>
      <p:bldP spid="4" grpId="0" animBg="1"/>
      <p:bldP spid="45" grpId="0" animBg="1"/>
      <p:bldP spid="9" grpId="0"/>
      <p:bldP spid="10" grpId="0" animBg="1"/>
      <p:bldP spid="12" grpId="0" animBg="1"/>
      <p:bldP spid="4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D50F3608-A618-4648-AD54-89784784079D}"/>
              </a:ext>
            </a:extLst>
          </p:cNvPr>
          <p:cNvSpPr txBox="1">
            <a:spLocks/>
          </p:cNvSpPr>
          <p:nvPr/>
        </p:nvSpPr>
        <p:spPr bwMode="auto">
          <a:xfrm>
            <a:off x="388315" y="-99392"/>
            <a:ext cx="9937104"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800">
                <a:solidFill>
                  <a:schemeClr val="tx2"/>
                </a:solidFill>
                <a:latin typeface="Arial Black"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400" kern="0" dirty="0">
                <a:solidFill>
                  <a:srgbClr val="666D7A"/>
                </a:solidFill>
              </a:rPr>
              <a:t>Purpose of the collaboration</a:t>
            </a:r>
            <a:endParaRPr lang="da-DK" sz="4400" kern="0" dirty="0">
              <a:solidFill>
                <a:srgbClr val="666D7A"/>
              </a:solidFill>
            </a:endParaRPr>
          </a:p>
        </p:txBody>
      </p:sp>
      <p:sp>
        <p:nvSpPr>
          <p:cNvPr id="11" name="Arrow: Pentagon 10">
            <a:extLst>
              <a:ext uri="{FF2B5EF4-FFF2-40B4-BE49-F238E27FC236}">
                <a16:creationId xmlns:a16="http://schemas.microsoft.com/office/drawing/2014/main" id="{D67FD7B0-B433-4D27-ABD1-A789EFE22C44}"/>
              </a:ext>
            </a:extLst>
          </p:cNvPr>
          <p:cNvSpPr/>
          <p:nvPr/>
        </p:nvSpPr>
        <p:spPr bwMode="auto">
          <a:xfrm>
            <a:off x="0" y="1110058"/>
            <a:ext cx="5039508" cy="248171"/>
          </a:xfrm>
          <a:prstGeom prst="homePlate">
            <a:avLst>
              <a:gd name="adj" fmla="val 23893"/>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7" name="Title 1">
            <a:extLst>
              <a:ext uri="{FF2B5EF4-FFF2-40B4-BE49-F238E27FC236}">
                <a16:creationId xmlns:a16="http://schemas.microsoft.com/office/drawing/2014/main" id="{16409C9D-943C-4546-9D7A-F3A3AB8448FD}"/>
              </a:ext>
            </a:extLst>
          </p:cNvPr>
          <p:cNvSpPr>
            <a:spLocks noGrp="1"/>
          </p:cNvSpPr>
          <p:nvPr>
            <p:ph type="ctrTitle"/>
          </p:nvPr>
        </p:nvSpPr>
        <p:spPr>
          <a:xfrm>
            <a:off x="425851" y="1124744"/>
            <a:ext cx="5040560" cy="216024"/>
          </a:xfrm>
        </p:spPr>
        <p:txBody>
          <a:bodyPr>
            <a:normAutofit fontScale="90000"/>
          </a:bodyPr>
          <a:lstStyle/>
          <a:p>
            <a:r>
              <a:rPr lang="da-DK" sz="1600" dirty="0">
                <a:solidFill>
                  <a:schemeClr val="bg1"/>
                </a:solidFill>
              </a:rPr>
              <a:t>The </a:t>
            </a:r>
            <a:r>
              <a:rPr lang="da-DK" sz="1600" dirty="0" err="1">
                <a:solidFill>
                  <a:schemeClr val="bg1"/>
                </a:solidFill>
              </a:rPr>
              <a:t>cooperation</a:t>
            </a:r>
            <a:r>
              <a:rPr lang="da-DK" sz="1600" dirty="0">
                <a:solidFill>
                  <a:schemeClr val="bg1"/>
                </a:solidFill>
              </a:rPr>
              <a:t> agreement </a:t>
            </a:r>
            <a:r>
              <a:rPr lang="da-DK" sz="1600" dirty="0" err="1">
                <a:solidFill>
                  <a:schemeClr val="bg1"/>
                </a:solidFill>
              </a:rPr>
              <a:t>today</a:t>
            </a:r>
            <a:endParaRPr lang="da-DK" sz="1600" dirty="0">
              <a:solidFill>
                <a:schemeClr val="bg1"/>
              </a:solidFill>
            </a:endParaRPr>
          </a:p>
        </p:txBody>
      </p:sp>
      <p:grpSp>
        <p:nvGrpSpPr>
          <p:cNvPr id="48" name="Group 47">
            <a:extLst>
              <a:ext uri="{FF2B5EF4-FFF2-40B4-BE49-F238E27FC236}">
                <a16:creationId xmlns:a16="http://schemas.microsoft.com/office/drawing/2014/main" id="{D6E886B7-2D0C-453C-A377-9EF0EF080CFD}"/>
              </a:ext>
            </a:extLst>
          </p:cNvPr>
          <p:cNvGrpSpPr/>
          <p:nvPr/>
        </p:nvGrpSpPr>
        <p:grpSpPr>
          <a:xfrm>
            <a:off x="2423592" y="1556792"/>
            <a:ext cx="4176464" cy="4176464"/>
            <a:chOff x="-9909313" y="-8515722"/>
            <a:chExt cx="5659042" cy="5659042"/>
          </a:xfrm>
        </p:grpSpPr>
        <p:sp>
          <p:nvSpPr>
            <p:cNvPr id="64" name="Oval 63">
              <a:extLst>
                <a:ext uri="{FF2B5EF4-FFF2-40B4-BE49-F238E27FC236}">
                  <a16:creationId xmlns:a16="http://schemas.microsoft.com/office/drawing/2014/main" id="{272A4C8C-97ED-440A-A3B7-32D3FFA90549}"/>
                </a:ext>
              </a:extLst>
            </p:cNvPr>
            <p:cNvSpPr/>
            <p:nvPr/>
          </p:nvSpPr>
          <p:spPr bwMode="auto">
            <a:xfrm>
              <a:off x="-9529736" y="-8164288"/>
              <a:ext cx="4968552" cy="4968552"/>
            </a:xfrm>
            <a:prstGeom prst="ellipse">
              <a:avLst/>
            </a:prstGeom>
            <a:solidFill>
              <a:schemeClr val="bg1">
                <a:lumMod val="85000"/>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65" name="Circle: Hollow 64">
              <a:extLst>
                <a:ext uri="{FF2B5EF4-FFF2-40B4-BE49-F238E27FC236}">
                  <a16:creationId xmlns:a16="http://schemas.microsoft.com/office/drawing/2014/main" id="{4427938A-C749-4C3D-8EC6-4C51CB05DCAD}"/>
                </a:ext>
              </a:extLst>
            </p:cNvPr>
            <p:cNvSpPr/>
            <p:nvPr/>
          </p:nvSpPr>
          <p:spPr bwMode="auto">
            <a:xfrm rot="4020000">
              <a:off x="-9879825" y="-8489602"/>
              <a:ext cx="5616624" cy="5616624"/>
            </a:xfrm>
            <a:prstGeom prst="donut">
              <a:avLst>
                <a:gd name="adj" fmla="val 8823"/>
              </a:avLst>
            </a:prstGeom>
            <a:gradFill>
              <a:gsLst>
                <a:gs pos="0">
                  <a:srgbClr val="656C79"/>
                </a:gs>
                <a:gs pos="100000">
                  <a:srgbClr val="8695A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p:txBody>
        </p:sp>
        <p:grpSp>
          <p:nvGrpSpPr>
            <p:cNvPr id="66" name="Group 65">
              <a:extLst>
                <a:ext uri="{FF2B5EF4-FFF2-40B4-BE49-F238E27FC236}">
                  <a16:creationId xmlns:a16="http://schemas.microsoft.com/office/drawing/2014/main" id="{FA7D5247-8033-4BA0-B1C1-357909FB8636}"/>
                </a:ext>
              </a:extLst>
            </p:cNvPr>
            <p:cNvGrpSpPr/>
            <p:nvPr/>
          </p:nvGrpSpPr>
          <p:grpSpPr>
            <a:xfrm>
              <a:off x="-9909313" y="-8515722"/>
              <a:ext cx="5659042" cy="5659042"/>
              <a:chOff x="6076463" y="593290"/>
              <a:chExt cx="5659042" cy="5659042"/>
            </a:xfrm>
          </p:grpSpPr>
          <p:sp>
            <p:nvSpPr>
              <p:cNvPr id="67" name="Circle: Hollow 66">
                <a:extLst>
                  <a:ext uri="{FF2B5EF4-FFF2-40B4-BE49-F238E27FC236}">
                    <a16:creationId xmlns:a16="http://schemas.microsoft.com/office/drawing/2014/main" id="{D96CDE2E-80E3-4D9E-80F2-8D6CD1625A17}"/>
                  </a:ext>
                </a:extLst>
              </p:cNvPr>
              <p:cNvSpPr/>
              <p:nvPr/>
            </p:nvSpPr>
            <p:spPr bwMode="auto">
              <a:xfrm>
                <a:off x="6076463" y="593290"/>
                <a:ext cx="5659042" cy="5659042"/>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68" name="Circle: Hollow 67">
                <a:extLst>
                  <a:ext uri="{FF2B5EF4-FFF2-40B4-BE49-F238E27FC236}">
                    <a16:creationId xmlns:a16="http://schemas.microsoft.com/office/drawing/2014/main" id="{8B7F950A-8A5E-4038-BB15-FC469A2E72DA}"/>
                  </a:ext>
                </a:extLst>
              </p:cNvPr>
              <p:cNvSpPr/>
              <p:nvPr/>
            </p:nvSpPr>
            <p:spPr bwMode="auto">
              <a:xfrm>
                <a:off x="6590045" y="1094009"/>
                <a:ext cx="4650930" cy="4650930"/>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sp>
        <p:nvSpPr>
          <p:cNvPr id="49" name="TextBox 48">
            <a:extLst>
              <a:ext uri="{FF2B5EF4-FFF2-40B4-BE49-F238E27FC236}">
                <a16:creationId xmlns:a16="http://schemas.microsoft.com/office/drawing/2014/main" id="{F773A8BE-7A96-4D3C-A38B-51AB38A22032}"/>
              </a:ext>
            </a:extLst>
          </p:cNvPr>
          <p:cNvSpPr txBox="1"/>
          <p:nvPr/>
        </p:nvSpPr>
        <p:spPr>
          <a:xfrm>
            <a:off x="3431704" y="3501008"/>
            <a:ext cx="2376264" cy="400110"/>
          </a:xfrm>
          <a:prstGeom prst="rect">
            <a:avLst/>
          </a:prstGeom>
          <a:noFill/>
        </p:spPr>
        <p:txBody>
          <a:bodyPr wrap="square" rtlCol="0">
            <a:spAutoFit/>
          </a:bodyPr>
          <a:lstStyle/>
          <a:p>
            <a:r>
              <a:rPr lang="en-US" sz="2000" b="1" dirty="0">
                <a:solidFill>
                  <a:srgbClr val="E45635"/>
                </a:solidFill>
              </a:rPr>
              <a:t>Employee:</a:t>
            </a:r>
          </a:p>
        </p:txBody>
      </p:sp>
      <p:grpSp>
        <p:nvGrpSpPr>
          <p:cNvPr id="103" name="Group 102">
            <a:extLst>
              <a:ext uri="{FF2B5EF4-FFF2-40B4-BE49-F238E27FC236}">
                <a16:creationId xmlns:a16="http://schemas.microsoft.com/office/drawing/2014/main" id="{A8ABA660-81A4-46B7-83B2-21316B44329E}"/>
              </a:ext>
            </a:extLst>
          </p:cNvPr>
          <p:cNvGrpSpPr/>
          <p:nvPr/>
        </p:nvGrpSpPr>
        <p:grpSpPr>
          <a:xfrm>
            <a:off x="5643167" y="1568932"/>
            <a:ext cx="4176464" cy="4176464"/>
            <a:chOff x="-9909313" y="-8515722"/>
            <a:chExt cx="5659042" cy="5659042"/>
          </a:xfrm>
        </p:grpSpPr>
        <p:sp>
          <p:nvSpPr>
            <p:cNvPr id="104" name="Oval 103">
              <a:extLst>
                <a:ext uri="{FF2B5EF4-FFF2-40B4-BE49-F238E27FC236}">
                  <a16:creationId xmlns:a16="http://schemas.microsoft.com/office/drawing/2014/main" id="{F6756CCE-AA4C-4864-961A-C985C3379254}"/>
                </a:ext>
              </a:extLst>
            </p:cNvPr>
            <p:cNvSpPr/>
            <p:nvPr/>
          </p:nvSpPr>
          <p:spPr bwMode="auto">
            <a:xfrm>
              <a:off x="-9529736" y="-8164288"/>
              <a:ext cx="4968552" cy="4968552"/>
            </a:xfrm>
            <a:prstGeom prst="ellipse">
              <a:avLst/>
            </a:prstGeom>
            <a:solidFill>
              <a:schemeClr val="bg1">
                <a:lumMod val="85000"/>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05" name="Circle: Hollow 104">
              <a:extLst>
                <a:ext uri="{FF2B5EF4-FFF2-40B4-BE49-F238E27FC236}">
                  <a16:creationId xmlns:a16="http://schemas.microsoft.com/office/drawing/2014/main" id="{E47E1AD6-61F9-45DC-9F00-5094EA861A52}"/>
                </a:ext>
              </a:extLst>
            </p:cNvPr>
            <p:cNvSpPr/>
            <p:nvPr/>
          </p:nvSpPr>
          <p:spPr bwMode="auto">
            <a:xfrm rot="4020000">
              <a:off x="-9879825" y="-8489602"/>
              <a:ext cx="5616624" cy="5616624"/>
            </a:xfrm>
            <a:prstGeom prst="donut">
              <a:avLst>
                <a:gd name="adj" fmla="val 8823"/>
              </a:avLst>
            </a:prstGeom>
            <a:gradFill>
              <a:gsLst>
                <a:gs pos="0">
                  <a:srgbClr val="656C79"/>
                </a:gs>
                <a:gs pos="100000">
                  <a:srgbClr val="8695A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p:txBody>
        </p:sp>
        <p:grpSp>
          <p:nvGrpSpPr>
            <p:cNvPr id="106" name="Group 105">
              <a:extLst>
                <a:ext uri="{FF2B5EF4-FFF2-40B4-BE49-F238E27FC236}">
                  <a16:creationId xmlns:a16="http://schemas.microsoft.com/office/drawing/2014/main" id="{CD48EE70-35BC-4F91-A876-B6D8A7AE7464}"/>
                </a:ext>
              </a:extLst>
            </p:cNvPr>
            <p:cNvGrpSpPr/>
            <p:nvPr/>
          </p:nvGrpSpPr>
          <p:grpSpPr>
            <a:xfrm>
              <a:off x="-9909313" y="-8515722"/>
              <a:ext cx="5659042" cy="5659042"/>
              <a:chOff x="6076463" y="593290"/>
              <a:chExt cx="5659042" cy="5659042"/>
            </a:xfrm>
          </p:grpSpPr>
          <p:sp>
            <p:nvSpPr>
              <p:cNvPr id="107" name="Circle: Hollow 106">
                <a:extLst>
                  <a:ext uri="{FF2B5EF4-FFF2-40B4-BE49-F238E27FC236}">
                    <a16:creationId xmlns:a16="http://schemas.microsoft.com/office/drawing/2014/main" id="{19C04015-15A2-46FD-88F9-F40CB0E392A7}"/>
                  </a:ext>
                </a:extLst>
              </p:cNvPr>
              <p:cNvSpPr/>
              <p:nvPr/>
            </p:nvSpPr>
            <p:spPr bwMode="auto">
              <a:xfrm>
                <a:off x="6076463" y="593290"/>
                <a:ext cx="5659042" cy="5659042"/>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sp>
            <p:nvSpPr>
              <p:cNvPr id="108" name="Circle: Hollow 107">
                <a:extLst>
                  <a:ext uri="{FF2B5EF4-FFF2-40B4-BE49-F238E27FC236}">
                    <a16:creationId xmlns:a16="http://schemas.microsoft.com/office/drawing/2014/main" id="{9462C505-62D3-49C3-B9EE-80300CCEAF5B}"/>
                  </a:ext>
                </a:extLst>
              </p:cNvPr>
              <p:cNvSpPr/>
              <p:nvPr/>
            </p:nvSpPr>
            <p:spPr bwMode="auto">
              <a:xfrm>
                <a:off x="6590045" y="1094009"/>
                <a:ext cx="4650930" cy="4650930"/>
              </a:xfrm>
              <a:prstGeom prst="donut">
                <a:avLst>
                  <a:gd name="adj" fmla="val 451"/>
                </a:avLst>
              </a:prstGeom>
              <a:solidFill>
                <a:srgbClr val="E456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a-DK" sz="2400" b="0" i="0" u="none" strike="noStrike" cap="none" normalizeH="0" baseline="0">
                  <a:ln>
                    <a:noFill/>
                  </a:ln>
                  <a:solidFill>
                    <a:schemeClr val="tx1"/>
                  </a:solidFill>
                  <a:effectLst/>
                  <a:latin typeface="Arial" charset="0"/>
                </a:endParaRPr>
              </a:p>
            </p:txBody>
          </p:sp>
        </p:grpSp>
      </p:grpSp>
      <p:grpSp>
        <p:nvGrpSpPr>
          <p:cNvPr id="109" name="Group 108">
            <a:extLst>
              <a:ext uri="{FF2B5EF4-FFF2-40B4-BE49-F238E27FC236}">
                <a16:creationId xmlns:a16="http://schemas.microsoft.com/office/drawing/2014/main" id="{EF2FAE2D-3C7B-41F7-B3D0-4088F6E2ADC7}"/>
              </a:ext>
            </a:extLst>
          </p:cNvPr>
          <p:cNvGrpSpPr/>
          <p:nvPr/>
        </p:nvGrpSpPr>
        <p:grpSpPr>
          <a:xfrm>
            <a:off x="3863752" y="2348880"/>
            <a:ext cx="1368152" cy="1197134"/>
            <a:chOff x="955675" y="780331"/>
            <a:chExt cx="203200" cy="177800"/>
          </a:xfrm>
        </p:grpSpPr>
        <p:sp>
          <p:nvSpPr>
            <p:cNvPr id="110" name="Freeform 314">
              <a:extLst>
                <a:ext uri="{FF2B5EF4-FFF2-40B4-BE49-F238E27FC236}">
                  <a16:creationId xmlns:a16="http://schemas.microsoft.com/office/drawing/2014/main" id="{DA081EC1-5A7E-44FA-A16D-72131BF61589}"/>
                </a:ext>
              </a:extLst>
            </p:cNvPr>
            <p:cNvSpPr>
              <a:spLocks/>
            </p:cNvSpPr>
            <p:nvPr/>
          </p:nvSpPr>
          <p:spPr bwMode="auto">
            <a:xfrm>
              <a:off x="1076325" y="780331"/>
              <a:ext cx="82550" cy="177800"/>
            </a:xfrm>
            <a:custGeom>
              <a:avLst/>
              <a:gdLst>
                <a:gd name="T0" fmla="*/ 25 w 26"/>
                <a:gd name="T1" fmla="*/ 40 h 56"/>
                <a:gd name="T2" fmla="*/ 12 w 26"/>
                <a:gd name="T3" fmla="*/ 33 h 56"/>
                <a:gd name="T4" fmla="*/ 4 w 26"/>
                <a:gd name="T5" fmla="*/ 30 h 56"/>
                <a:gd name="T6" fmla="*/ 4 w 26"/>
                <a:gd name="T7" fmla="*/ 27 h 56"/>
                <a:gd name="T8" fmla="*/ 8 w 26"/>
                <a:gd name="T9" fmla="*/ 20 h 56"/>
                <a:gd name="T10" fmla="*/ 11 w 26"/>
                <a:gd name="T11" fmla="*/ 17 h 56"/>
                <a:gd name="T12" fmla="*/ 9 w 26"/>
                <a:gd name="T13" fmla="*/ 14 h 56"/>
                <a:gd name="T14" fmla="*/ 10 w 26"/>
                <a:gd name="T15" fmla="*/ 8 h 56"/>
                <a:gd name="T16" fmla="*/ 0 w 26"/>
                <a:gd name="T17" fmla="*/ 0 h 56"/>
                <a:gd name="T18" fmla="*/ 4 w 26"/>
                <a:gd name="T19" fmla="*/ 9 h 56"/>
                <a:gd name="T20" fmla="*/ 4 w 26"/>
                <a:gd name="T21" fmla="*/ 13 h 56"/>
                <a:gd name="T22" fmla="*/ 5 w 26"/>
                <a:gd name="T23" fmla="*/ 19 h 56"/>
                <a:gd name="T24" fmla="*/ 2 w 26"/>
                <a:gd name="T25" fmla="*/ 25 h 56"/>
                <a:gd name="T26" fmla="*/ 0 w 26"/>
                <a:gd name="T27" fmla="*/ 30 h 56"/>
                <a:gd name="T28" fmla="*/ 0 w 26"/>
                <a:gd name="T29" fmla="*/ 31 h 56"/>
                <a:gd name="T30" fmla="*/ 4 w 26"/>
                <a:gd name="T31" fmla="*/ 33 h 56"/>
                <a:gd name="T32" fmla="*/ 8 w 26"/>
                <a:gd name="T33" fmla="*/ 34 h 56"/>
                <a:gd name="T34" fmla="*/ 19 w 26"/>
                <a:gd name="T35" fmla="*/ 41 h 56"/>
                <a:gd name="T36" fmla="*/ 20 w 26"/>
                <a:gd name="T37" fmla="*/ 56 h 56"/>
                <a:gd name="T38" fmla="*/ 26 w 26"/>
                <a:gd name="T39" fmla="*/ 56 h 56"/>
                <a:gd name="T40" fmla="*/ 25 w 26"/>
                <a:gd name="T41" fmla="*/ 4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6">
                  <a:moveTo>
                    <a:pt x="25" y="40"/>
                  </a:moveTo>
                  <a:cubicBezTo>
                    <a:pt x="23" y="38"/>
                    <a:pt x="17" y="35"/>
                    <a:pt x="12" y="33"/>
                  </a:cubicBezTo>
                  <a:cubicBezTo>
                    <a:pt x="7" y="31"/>
                    <a:pt x="4" y="30"/>
                    <a:pt x="4" y="30"/>
                  </a:cubicBezTo>
                  <a:cubicBezTo>
                    <a:pt x="4" y="27"/>
                    <a:pt x="4" y="27"/>
                    <a:pt x="4" y="27"/>
                  </a:cubicBezTo>
                  <a:cubicBezTo>
                    <a:pt x="4" y="27"/>
                    <a:pt x="9" y="26"/>
                    <a:pt x="8" y="20"/>
                  </a:cubicBezTo>
                  <a:cubicBezTo>
                    <a:pt x="8" y="22"/>
                    <a:pt x="11" y="19"/>
                    <a:pt x="11" y="17"/>
                  </a:cubicBezTo>
                  <a:cubicBezTo>
                    <a:pt x="11" y="16"/>
                    <a:pt x="11" y="13"/>
                    <a:pt x="9" y="14"/>
                  </a:cubicBezTo>
                  <a:cubicBezTo>
                    <a:pt x="10" y="11"/>
                    <a:pt x="10" y="9"/>
                    <a:pt x="10" y="8"/>
                  </a:cubicBezTo>
                  <a:cubicBezTo>
                    <a:pt x="9" y="5"/>
                    <a:pt x="6" y="1"/>
                    <a:pt x="0" y="0"/>
                  </a:cubicBezTo>
                  <a:cubicBezTo>
                    <a:pt x="2" y="3"/>
                    <a:pt x="4" y="6"/>
                    <a:pt x="4" y="9"/>
                  </a:cubicBezTo>
                  <a:cubicBezTo>
                    <a:pt x="4" y="10"/>
                    <a:pt x="4" y="11"/>
                    <a:pt x="4" y="13"/>
                  </a:cubicBezTo>
                  <a:cubicBezTo>
                    <a:pt x="5" y="15"/>
                    <a:pt x="5" y="18"/>
                    <a:pt x="5" y="19"/>
                  </a:cubicBezTo>
                  <a:cubicBezTo>
                    <a:pt x="5" y="21"/>
                    <a:pt x="4" y="23"/>
                    <a:pt x="2" y="25"/>
                  </a:cubicBezTo>
                  <a:cubicBezTo>
                    <a:pt x="2" y="27"/>
                    <a:pt x="1" y="29"/>
                    <a:pt x="0" y="30"/>
                  </a:cubicBezTo>
                  <a:cubicBezTo>
                    <a:pt x="0" y="31"/>
                    <a:pt x="0" y="31"/>
                    <a:pt x="0" y="31"/>
                  </a:cubicBezTo>
                  <a:cubicBezTo>
                    <a:pt x="1" y="31"/>
                    <a:pt x="2" y="32"/>
                    <a:pt x="4" y="33"/>
                  </a:cubicBezTo>
                  <a:cubicBezTo>
                    <a:pt x="5" y="33"/>
                    <a:pt x="7" y="34"/>
                    <a:pt x="8" y="34"/>
                  </a:cubicBezTo>
                  <a:cubicBezTo>
                    <a:pt x="12" y="36"/>
                    <a:pt x="17" y="38"/>
                    <a:pt x="19" y="41"/>
                  </a:cubicBezTo>
                  <a:cubicBezTo>
                    <a:pt x="20" y="43"/>
                    <a:pt x="21" y="48"/>
                    <a:pt x="20" y="56"/>
                  </a:cubicBezTo>
                  <a:cubicBezTo>
                    <a:pt x="26" y="56"/>
                    <a:pt x="26" y="56"/>
                    <a:pt x="26" y="56"/>
                  </a:cubicBezTo>
                  <a:cubicBezTo>
                    <a:pt x="26" y="56"/>
                    <a:pt x="26" y="42"/>
                    <a:pt x="25" y="40"/>
                  </a:cubicBezTo>
                  <a:close/>
                </a:path>
              </a:pathLst>
            </a:custGeom>
            <a:solidFill>
              <a:srgbClr val="666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315">
              <a:extLst>
                <a:ext uri="{FF2B5EF4-FFF2-40B4-BE49-F238E27FC236}">
                  <a16:creationId xmlns:a16="http://schemas.microsoft.com/office/drawing/2014/main" id="{ABBABD80-C98D-4D16-99D6-05C622CAC31A}"/>
                </a:ext>
              </a:extLst>
            </p:cNvPr>
            <p:cNvSpPr>
              <a:spLocks/>
            </p:cNvSpPr>
            <p:nvPr/>
          </p:nvSpPr>
          <p:spPr bwMode="auto">
            <a:xfrm>
              <a:off x="955675" y="780331"/>
              <a:ext cx="174625" cy="177800"/>
            </a:xfrm>
            <a:custGeom>
              <a:avLst/>
              <a:gdLst>
                <a:gd name="T0" fmla="*/ 41 w 55"/>
                <a:gd name="T1" fmla="*/ 36 h 56"/>
                <a:gd name="T2" fmla="*/ 34 w 55"/>
                <a:gd name="T3" fmla="*/ 33 h 56"/>
                <a:gd name="T4" fmla="*/ 34 w 55"/>
                <a:gd name="T5" fmla="*/ 28 h 56"/>
                <a:gd name="T6" fmla="*/ 37 w 55"/>
                <a:gd name="T7" fmla="*/ 22 h 56"/>
                <a:gd name="T8" fmla="*/ 37 w 55"/>
                <a:gd name="T9" fmla="*/ 22 h 56"/>
                <a:gd name="T10" fmla="*/ 39 w 55"/>
                <a:gd name="T11" fmla="*/ 19 h 56"/>
                <a:gd name="T12" fmla="*/ 38 w 55"/>
                <a:gd name="T13" fmla="*/ 15 h 56"/>
                <a:gd name="T14" fmla="*/ 38 w 55"/>
                <a:gd name="T15" fmla="*/ 15 h 56"/>
                <a:gd name="T16" fmla="*/ 38 w 55"/>
                <a:gd name="T17" fmla="*/ 9 h 56"/>
                <a:gd name="T18" fmla="*/ 32 w 55"/>
                <a:gd name="T19" fmla="*/ 1 h 56"/>
                <a:gd name="T20" fmla="*/ 27 w 55"/>
                <a:gd name="T21" fmla="*/ 0 h 56"/>
                <a:gd name="T22" fmla="*/ 16 w 55"/>
                <a:gd name="T23" fmla="*/ 9 h 56"/>
                <a:gd name="T24" fmla="*/ 17 w 55"/>
                <a:gd name="T25" fmla="*/ 15 h 56"/>
                <a:gd name="T26" fmla="*/ 17 w 55"/>
                <a:gd name="T27" fmla="*/ 15 h 56"/>
                <a:gd name="T28" fmla="*/ 15 w 55"/>
                <a:gd name="T29" fmla="*/ 19 h 56"/>
                <a:gd name="T30" fmla="*/ 17 w 55"/>
                <a:gd name="T31" fmla="*/ 22 h 56"/>
                <a:gd name="T32" fmla="*/ 18 w 55"/>
                <a:gd name="T33" fmla="*/ 22 h 56"/>
                <a:gd name="T34" fmla="*/ 20 w 55"/>
                <a:gd name="T35" fmla="*/ 28 h 56"/>
                <a:gd name="T36" fmla="*/ 20 w 55"/>
                <a:gd name="T37" fmla="*/ 33 h 56"/>
                <a:gd name="T38" fmla="*/ 14 w 55"/>
                <a:gd name="T39" fmla="*/ 36 h 56"/>
                <a:gd name="T40" fmla="*/ 1 w 55"/>
                <a:gd name="T41" fmla="*/ 43 h 56"/>
                <a:gd name="T42" fmla="*/ 0 w 55"/>
                <a:gd name="T43" fmla="*/ 56 h 56"/>
                <a:gd name="T44" fmla="*/ 54 w 55"/>
                <a:gd name="T45" fmla="*/ 56 h 56"/>
                <a:gd name="T46" fmla="*/ 53 w 55"/>
                <a:gd name="T47" fmla="*/ 43 h 56"/>
                <a:gd name="T48" fmla="*/ 41 w 55"/>
                <a:gd name="T49"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56">
                  <a:moveTo>
                    <a:pt x="41" y="36"/>
                  </a:moveTo>
                  <a:cubicBezTo>
                    <a:pt x="35" y="34"/>
                    <a:pt x="34" y="33"/>
                    <a:pt x="34" y="33"/>
                  </a:cubicBezTo>
                  <a:cubicBezTo>
                    <a:pt x="34" y="28"/>
                    <a:pt x="34" y="28"/>
                    <a:pt x="34" y="28"/>
                  </a:cubicBezTo>
                  <a:cubicBezTo>
                    <a:pt x="34" y="28"/>
                    <a:pt x="36" y="27"/>
                    <a:pt x="37" y="22"/>
                  </a:cubicBezTo>
                  <a:cubicBezTo>
                    <a:pt x="37" y="22"/>
                    <a:pt x="37" y="22"/>
                    <a:pt x="37" y="22"/>
                  </a:cubicBezTo>
                  <a:cubicBezTo>
                    <a:pt x="38" y="22"/>
                    <a:pt x="39" y="20"/>
                    <a:pt x="39" y="19"/>
                  </a:cubicBezTo>
                  <a:cubicBezTo>
                    <a:pt x="39" y="18"/>
                    <a:pt x="39" y="15"/>
                    <a:pt x="38" y="15"/>
                  </a:cubicBezTo>
                  <a:cubicBezTo>
                    <a:pt x="38" y="15"/>
                    <a:pt x="38" y="15"/>
                    <a:pt x="38" y="15"/>
                  </a:cubicBezTo>
                  <a:cubicBezTo>
                    <a:pt x="38" y="12"/>
                    <a:pt x="38" y="10"/>
                    <a:pt x="38" y="9"/>
                  </a:cubicBezTo>
                  <a:cubicBezTo>
                    <a:pt x="38" y="6"/>
                    <a:pt x="35" y="3"/>
                    <a:pt x="32" y="1"/>
                  </a:cubicBezTo>
                  <a:cubicBezTo>
                    <a:pt x="31" y="1"/>
                    <a:pt x="29" y="0"/>
                    <a:pt x="27" y="0"/>
                  </a:cubicBezTo>
                  <a:cubicBezTo>
                    <a:pt x="21" y="0"/>
                    <a:pt x="17" y="5"/>
                    <a:pt x="16" y="9"/>
                  </a:cubicBezTo>
                  <a:cubicBezTo>
                    <a:pt x="16" y="10"/>
                    <a:pt x="16" y="12"/>
                    <a:pt x="17" y="15"/>
                  </a:cubicBezTo>
                  <a:cubicBezTo>
                    <a:pt x="17" y="15"/>
                    <a:pt x="17" y="15"/>
                    <a:pt x="17" y="15"/>
                  </a:cubicBezTo>
                  <a:cubicBezTo>
                    <a:pt x="15" y="15"/>
                    <a:pt x="15" y="18"/>
                    <a:pt x="15" y="19"/>
                  </a:cubicBezTo>
                  <a:cubicBezTo>
                    <a:pt x="15" y="20"/>
                    <a:pt x="16" y="22"/>
                    <a:pt x="17" y="22"/>
                  </a:cubicBezTo>
                  <a:cubicBezTo>
                    <a:pt x="18" y="22"/>
                    <a:pt x="18" y="22"/>
                    <a:pt x="18" y="22"/>
                  </a:cubicBezTo>
                  <a:cubicBezTo>
                    <a:pt x="18" y="27"/>
                    <a:pt x="20" y="28"/>
                    <a:pt x="20" y="28"/>
                  </a:cubicBezTo>
                  <a:cubicBezTo>
                    <a:pt x="20" y="33"/>
                    <a:pt x="20" y="33"/>
                    <a:pt x="20" y="33"/>
                  </a:cubicBezTo>
                  <a:cubicBezTo>
                    <a:pt x="20" y="33"/>
                    <a:pt x="19" y="34"/>
                    <a:pt x="14" y="36"/>
                  </a:cubicBezTo>
                  <a:cubicBezTo>
                    <a:pt x="8" y="39"/>
                    <a:pt x="3" y="40"/>
                    <a:pt x="1" y="43"/>
                  </a:cubicBezTo>
                  <a:cubicBezTo>
                    <a:pt x="0" y="45"/>
                    <a:pt x="0" y="56"/>
                    <a:pt x="0" y="56"/>
                  </a:cubicBezTo>
                  <a:cubicBezTo>
                    <a:pt x="54" y="56"/>
                    <a:pt x="54" y="56"/>
                    <a:pt x="54" y="56"/>
                  </a:cubicBezTo>
                  <a:cubicBezTo>
                    <a:pt x="54" y="56"/>
                    <a:pt x="55" y="45"/>
                    <a:pt x="53" y="43"/>
                  </a:cubicBezTo>
                  <a:cubicBezTo>
                    <a:pt x="52" y="40"/>
                    <a:pt x="46" y="39"/>
                    <a:pt x="41" y="36"/>
                  </a:cubicBezTo>
                  <a:close/>
                </a:path>
              </a:pathLst>
            </a:custGeom>
            <a:solidFill>
              <a:srgbClr val="E4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113" name="TextBox 112">
            <a:extLst>
              <a:ext uri="{FF2B5EF4-FFF2-40B4-BE49-F238E27FC236}">
                <a16:creationId xmlns:a16="http://schemas.microsoft.com/office/drawing/2014/main" id="{60E1FAA6-8745-4022-B4F2-064330EDD0E2}"/>
              </a:ext>
            </a:extLst>
          </p:cNvPr>
          <p:cNvSpPr txBox="1"/>
          <p:nvPr/>
        </p:nvSpPr>
        <p:spPr>
          <a:xfrm>
            <a:off x="3251684" y="3861048"/>
            <a:ext cx="936104" cy="584775"/>
          </a:xfrm>
          <a:prstGeom prst="rect">
            <a:avLst/>
          </a:prstGeom>
          <a:noFill/>
        </p:spPr>
        <p:txBody>
          <a:bodyPr wrap="square" rtlCol="0">
            <a:spAutoFit/>
          </a:bodyPr>
          <a:lstStyle/>
          <a:p>
            <a:r>
              <a:rPr lang="en-US" sz="1600" dirty="0">
                <a:solidFill>
                  <a:srgbClr val="666D7A"/>
                </a:solidFill>
              </a:rPr>
              <a:t>Well-being</a:t>
            </a:r>
          </a:p>
        </p:txBody>
      </p:sp>
      <p:sp>
        <p:nvSpPr>
          <p:cNvPr id="114" name="TextBox 113">
            <a:extLst>
              <a:ext uri="{FF2B5EF4-FFF2-40B4-BE49-F238E27FC236}">
                <a16:creationId xmlns:a16="http://schemas.microsoft.com/office/drawing/2014/main" id="{DC5D8669-C626-4D95-A57B-7CEB66E83DB8}"/>
              </a:ext>
            </a:extLst>
          </p:cNvPr>
          <p:cNvSpPr txBox="1"/>
          <p:nvPr/>
        </p:nvSpPr>
        <p:spPr>
          <a:xfrm rot="20906372">
            <a:off x="3767554" y="4256924"/>
            <a:ext cx="1368152" cy="338554"/>
          </a:xfrm>
          <a:prstGeom prst="rect">
            <a:avLst/>
          </a:prstGeom>
          <a:noFill/>
        </p:spPr>
        <p:txBody>
          <a:bodyPr wrap="square" rtlCol="0">
            <a:spAutoFit/>
          </a:bodyPr>
          <a:lstStyle/>
          <a:p>
            <a:r>
              <a:rPr lang="en-US" sz="1600">
                <a:solidFill>
                  <a:srgbClr val="666D7A"/>
                </a:solidFill>
              </a:rPr>
              <a:t>Motivation</a:t>
            </a:r>
            <a:endParaRPr lang="en-US" sz="1600" dirty="0">
              <a:solidFill>
                <a:srgbClr val="666D7A"/>
              </a:solidFill>
            </a:endParaRPr>
          </a:p>
        </p:txBody>
      </p:sp>
      <p:sp>
        <p:nvSpPr>
          <p:cNvPr id="115" name="TextBox 114">
            <a:extLst>
              <a:ext uri="{FF2B5EF4-FFF2-40B4-BE49-F238E27FC236}">
                <a16:creationId xmlns:a16="http://schemas.microsoft.com/office/drawing/2014/main" id="{62361D94-5D5F-46E5-BB37-2E03484901C4}"/>
              </a:ext>
            </a:extLst>
          </p:cNvPr>
          <p:cNvSpPr txBox="1"/>
          <p:nvPr/>
        </p:nvSpPr>
        <p:spPr>
          <a:xfrm rot="648773">
            <a:off x="4751294" y="3873843"/>
            <a:ext cx="936104" cy="338554"/>
          </a:xfrm>
          <a:prstGeom prst="rect">
            <a:avLst/>
          </a:prstGeom>
          <a:noFill/>
        </p:spPr>
        <p:txBody>
          <a:bodyPr wrap="square" rtlCol="0">
            <a:spAutoFit/>
          </a:bodyPr>
          <a:lstStyle/>
          <a:p>
            <a:r>
              <a:rPr lang="en-US" sz="1600" dirty="0">
                <a:solidFill>
                  <a:srgbClr val="666D7A"/>
                </a:solidFill>
              </a:rPr>
              <a:t>Security</a:t>
            </a:r>
          </a:p>
        </p:txBody>
      </p:sp>
      <p:sp>
        <p:nvSpPr>
          <p:cNvPr id="116" name="TextBox 115">
            <a:extLst>
              <a:ext uri="{FF2B5EF4-FFF2-40B4-BE49-F238E27FC236}">
                <a16:creationId xmlns:a16="http://schemas.microsoft.com/office/drawing/2014/main" id="{88694E50-5735-4911-A19E-B7ED3CB7C6EB}"/>
              </a:ext>
            </a:extLst>
          </p:cNvPr>
          <p:cNvSpPr txBox="1"/>
          <p:nvPr/>
        </p:nvSpPr>
        <p:spPr>
          <a:xfrm rot="21186723">
            <a:off x="4072531" y="4707518"/>
            <a:ext cx="1871144" cy="338554"/>
          </a:xfrm>
          <a:prstGeom prst="rect">
            <a:avLst/>
          </a:prstGeom>
          <a:noFill/>
        </p:spPr>
        <p:txBody>
          <a:bodyPr wrap="square" rtlCol="0">
            <a:spAutoFit/>
          </a:bodyPr>
          <a:lstStyle/>
          <a:p>
            <a:r>
              <a:rPr lang="en-US" sz="1600">
                <a:solidFill>
                  <a:srgbClr val="666D7A"/>
                </a:solidFill>
              </a:rPr>
              <a:t>Competences</a:t>
            </a:r>
            <a:endParaRPr lang="en-US" sz="1600" dirty="0">
              <a:solidFill>
                <a:srgbClr val="666D7A"/>
              </a:solidFill>
            </a:endParaRPr>
          </a:p>
        </p:txBody>
      </p:sp>
      <p:grpSp>
        <p:nvGrpSpPr>
          <p:cNvPr id="117" name="Group 116">
            <a:extLst>
              <a:ext uri="{FF2B5EF4-FFF2-40B4-BE49-F238E27FC236}">
                <a16:creationId xmlns:a16="http://schemas.microsoft.com/office/drawing/2014/main" id="{0C39865E-EA65-49E9-94C6-29BB60F9ECC0}"/>
              </a:ext>
            </a:extLst>
          </p:cNvPr>
          <p:cNvGrpSpPr/>
          <p:nvPr/>
        </p:nvGrpSpPr>
        <p:grpSpPr>
          <a:xfrm>
            <a:off x="6888088" y="2276872"/>
            <a:ext cx="1511353" cy="1292235"/>
            <a:chOff x="7320136" y="1772816"/>
            <a:chExt cx="3279932" cy="2804403"/>
          </a:xfrm>
        </p:grpSpPr>
        <p:sp>
          <p:nvSpPr>
            <p:cNvPr id="118" name="Freeform 5">
              <a:extLst>
                <a:ext uri="{FF2B5EF4-FFF2-40B4-BE49-F238E27FC236}">
                  <a16:creationId xmlns:a16="http://schemas.microsoft.com/office/drawing/2014/main" id="{AA341A71-3C44-4C2E-AD71-2287FD7EB2E3}"/>
                </a:ext>
              </a:extLst>
            </p:cNvPr>
            <p:cNvSpPr>
              <a:spLocks noEditPoints="1"/>
            </p:cNvSpPr>
            <p:nvPr/>
          </p:nvSpPr>
          <p:spPr bwMode="auto">
            <a:xfrm>
              <a:off x="7320136" y="1772816"/>
              <a:ext cx="3275502" cy="2802781"/>
            </a:xfrm>
            <a:custGeom>
              <a:avLst/>
              <a:gdLst>
                <a:gd name="T0" fmla="*/ 263 w 1100"/>
                <a:gd name="T1" fmla="*/ 288 h 926"/>
                <a:gd name="T2" fmla="*/ 275 w 1100"/>
                <a:gd name="T3" fmla="*/ 75 h 926"/>
                <a:gd name="T4" fmla="*/ 238 w 1100"/>
                <a:gd name="T5" fmla="*/ 100 h 926"/>
                <a:gd name="T6" fmla="*/ 138 w 1100"/>
                <a:gd name="T7" fmla="*/ 100 h 926"/>
                <a:gd name="T8" fmla="*/ 100 w 1100"/>
                <a:gd name="T9" fmla="*/ 75 h 926"/>
                <a:gd name="T10" fmla="*/ 113 w 1100"/>
                <a:gd name="T11" fmla="*/ 288 h 926"/>
                <a:gd name="T12" fmla="*/ 5 w 1100"/>
                <a:gd name="T13" fmla="*/ 388 h 926"/>
                <a:gd name="T14" fmla="*/ 1100 w 1100"/>
                <a:gd name="T15" fmla="*/ 925 h 926"/>
                <a:gd name="T16" fmla="*/ 738 w 1100"/>
                <a:gd name="T17" fmla="*/ 338 h 926"/>
                <a:gd name="T18" fmla="*/ 113 w 1100"/>
                <a:gd name="T19" fmla="*/ 338 h 926"/>
                <a:gd name="T20" fmla="*/ 100 w 1100"/>
                <a:gd name="T21" fmla="*/ 375 h 926"/>
                <a:gd name="T22" fmla="*/ 138 w 1100"/>
                <a:gd name="T23" fmla="*/ 363 h 926"/>
                <a:gd name="T24" fmla="*/ 238 w 1100"/>
                <a:gd name="T25" fmla="*/ 363 h 926"/>
                <a:gd name="T26" fmla="*/ 275 w 1100"/>
                <a:gd name="T27" fmla="*/ 375 h 926"/>
                <a:gd name="T28" fmla="*/ 263 w 1100"/>
                <a:gd name="T29" fmla="*/ 338 h 926"/>
                <a:gd name="T30" fmla="*/ 57 w 1100"/>
                <a:gd name="T31" fmla="*/ 388 h 926"/>
                <a:gd name="T32" fmla="*/ 212 w 1100"/>
                <a:gd name="T33" fmla="*/ 463 h 926"/>
                <a:gd name="T34" fmla="*/ 212 w 1100"/>
                <a:gd name="T35" fmla="*/ 613 h 926"/>
                <a:gd name="T36" fmla="*/ 75 w 1100"/>
                <a:gd name="T37" fmla="*/ 475 h 926"/>
                <a:gd name="T38" fmla="*/ 412 w 1100"/>
                <a:gd name="T39" fmla="*/ 463 h 926"/>
                <a:gd name="T40" fmla="*/ 412 w 1100"/>
                <a:gd name="T41" fmla="*/ 613 h 926"/>
                <a:gd name="T42" fmla="*/ 275 w 1100"/>
                <a:gd name="T43" fmla="*/ 475 h 926"/>
                <a:gd name="T44" fmla="*/ 612 w 1100"/>
                <a:gd name="T45" fmla="*/ 463 h 926"/>
                <a:gd name="T46" fmla="*/ 612 w 1100"/>
                <a:gd name="T47" fmla="*/ 613 h 926"/>
                <a:gd name="T48" fmla="*/ 475 w 1100"/>
                <a:gd name="T49" fmla="*/ 475 h 926"/>
                <a:gd name="T50" fmla="*/ 812 w 1100"/>
                <a:gd name="T51" fmla="*/ 463 h 926"/>
                <a:gd name="T52" fmla="*/ 812 w 1100"/>
                <a:gd name="T53" fmla="*/ 613 h 926"/>
                <a:gd name="T54" fmla="*/ 675 w 1100"/>
                <a:gd name="T55" fmla="*/ 475 h 926"/>
                <a:gd name="T56" fmla="*/ 1012 w 1100"/>
                <a:gd name="T57" fmla="*/ 463 h 926"/>
                <a:gd name="T58" fmla="*/ 1012 w 1100"/>
                <a:gd name="T59" fmla="*/ 613 h 926"/>
                <a:gd name="T60" fmla="*/ 875 w 1100"/>
                <a:gd name="T61" fmla="*/ 475 h 926"/>
                <a:gd name="T62" fmla="*/ 212 w 1100"/>
                <a:gd name="T63" fmla="*/ 663 h 926"/>
                <a:gd name="T64" fmla="*/ 212 w 1100"/>
                <a:gd name="T65" fmla="*/ 813 h 926"/>
                <a:gd name="T66" fmla="*/ 75 w 1100"/>
                <a:gd name="T67" fmla="*/ 675 h 926"/>
                <a:gd name="T68" fmla="*/ 412 w 1100"/>
                <a:gd name="T69" fmla="*/ 663 h 926"/>
                <a:gd name="T70" fmla="*/ 412 w 1100"/>
                <a:gd name="T71" fmla="*/ 813 h 926"/>
                <a:gd name="T72" fmla="*/ 275 w 1100"/>
                <a:gd name="T73" fmla="*/ 675 h 926"/>
                <a:gd name="T74" fmla="*/ 612 w 1100"/>
                <a:gd name="T75" fmla="*/ 663 h 926"/>
                <a:gd name="T76" fmla="*/ 612 w 1100"/>
                <a:gd name="T77" fmla="*/ 813 h 926"/>
                <a:gd name="T78" fmla="*/ 475 w 1100"/>
                <a:gd name="T79" fmla="*/ 675 h 926"/>
                <a:gd name="T80" fmla="*/ 812 w 1100"/>
                <a:gd name="T81" fmla="*/ 663 h 926"/>
                <a:gd name="T82" fmla="*/ 812 w 1100"/>
                <a:gd name="T83" fmla="*/ 813 h 926"/>
                <a:gd name="T84" fmla="*/ 675 w 1100"/>
                <a:gd name="T85" fmla="*/ 675 h 926"/>
                <a:gd name="T86" fmla="*/ 1012 w 1100"/>
                <a:gd name="T87" fmla="*/ 663 h 926"/>
                <a:gd name="T88" fmla="*/ 1012 w 1100"/>
                <a:gd name="T89" fmla="*/ 813 h 926"/>
                <a:gd name="T90" fmla="*/ 875 w 1100"/>
                <a:gd name="T91" fmla="*/ 675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0" h="926">
                  <a:moveTo>
                    <a:pt x="363" y="0"/>
                  </a:moveTo>
                  <a:lnTo>
                    <a:pt x="363" y="288"/>
                  </a:lnTo>
                  <a:lnTo>
                    <a:pt x="263" y="288"/>
                  </a:lnTo>
                  <a:lnTo>
                    <a:pt x="263" y="100"/>
                  </a:lnTo>
                  <a:lnTo>
                    <a:pt x="275" y="100"/>
                  </a:lnTo>
                  <a:lnTo>
                    <a:pt x="275" y="75"/>
                  </a:lnTo>
                  <a:cubicBezTo>
                    <a:pt x="275" y="63"/>
                    <a:pt x="225" y="63"/>
                    <a:pt x="225" y="75"/>
                  </a:cubicBezTo>
                  <a:lnTo>
                    <a:pt x="225" y="100"/>
                  </a:lnTo>
                  <a:lnTo>
                    <a:pt x="238" y="100"/>
                  </a:lnTo>
                  <a:lnTo>
                    <a:pt x="238" y="288"/>
                  </a:lnTo>
                  <a:lnTo>
                    <a:pt x="138" y="288"/>
                  </a:lnTo>
                  <a:lnTo>
                    <a:pt x="138" y="100"/>
                  </a:lnTo>
                  <a:lnTo>
                    <a:pt x="150" y="100"/>
                  </a:lnTo>
                  <a:lnTo>
                    <a:pt x="150" y="75"/>
                  </a:lnTo>
                  <a:cubicBezTo>
                    <a:pt x="150" y="63"/>
                    <a:pt x="100" y="63"/>
                    <a:pt x="100" y="75"/>
                  </a:cubicBezTo>
                  <a:lnTo>
                    <a:pt x="100" y="100"/>
                  </a:lnTo>
                  <a:lnTo>
                    <a:pt x="113" y="100"/>
                  </a:lnTo>
                  <a:lnTo>
                    <a:pt x="113" y="288"/>
                  </a:lnTo>
                  <a:lnTo>
                    <a:pt x="50" y="288"/>
                  </a:lnTo>
                  <a:cubicBezTo>
                    <a:pt x="39" y="288"/>
                    <a:pt x="28" y="296"/>
                    <a:pt x="26" y="307"/>
                  </a:cubicBezTo>
                  <a:lnTo>
                    <a:pt x="5" y="388"/>
                  </a:lnTo>
                  <a:lnTo>
                    <a:pt x="0" y="388"/>
                  </a:lnTo>
                  <a:lnTo>
                    <a:pt x="0" y="925"/>
                  </a:lnTo>
                  <a:cubicBezTo>
                    <a:pt x="456" y="926"/>
                    <a:pt x="616" y="925"/>
                    <a:pt x="1100" y="925"/>
                  </a:cubicBezTo>
                  <a:lnTo>
                    <a:pt x="1100" y="363"/>
                  </a:lnTo>
                  <a:lnTo>
                    <a:pt x="738" y="0"/>
                  </a:lnTo>
                  <a:lnTo>
                    <a:pt x="738" y="338"/>
                  </a:lnTo>
                  <a:lnTo>
                    <a:pt x="363" y="0"/>
                  </a:lnTo>
                  <a:close/>
                  <a:moveTo>
                    <a:pt x="70" y="338"/>
                  </a:moveTo>
                  <a:lnTo>
                    <a:pt x="113" y="338"/>
                  </a:lnTo>
                  <a:lnTo>
                    <a:pt x="113" y="363"/>
                  </a:lnTo>
                  <a:lnTo>
                    <a:pt x="100" y="363"/>
                  </a:lnTo>
                  <a:lnTo>
                    <a:pt x="100" y="375"/>
                  </a:lnTo>
                  <a:lnTo>
                    <a:pt x="150" y="375"/>
                  </a:lnTo>
                  <a:lnTo>
                    <a:pt x="150" y="363"/>
                  </a:lnTo>
                  <a:lnTo>
                    <a:pt x="138" y="363"/>
                  </a:lnTo>
                  <a:lnTo>
                    <a:pt x="138" y="338"/>
                  </a:lnTo>
                  <a:lnTo>
                    <a:pt x="238" y="338"/>
                  </a:lnTo>
                  <a:lnTo>
                    <a:pt x="238" y="363"/>
                  </a:lnTo>
                  <a:lnTo>
                    <a:pt x="225" y="363"/>
                  </a:lnTo>
                  <a:lnTo>
                    <a:pt x="225" y="375"/>
                  </a:lnTo>
                  <a:lnTo>
                    <a:pt x="275" y="375"/>
                  </a:lnTo>
                  <a:lnTo>
                    <a:pt x="275" y="363"/>
                  </a:lnTo>
                  <a:lnTo>
                    <a:pt x="263" y="363"/>
                  </a:lnTo>
                  <a:lnTo>
                    <a:pt x="263" y="338"/>
                  </a:lnTo>
                  <a:lnTo>
                    <a:pt x="363" y="338"/>
                  </a:lnTo>
                  <a:lnTo>
                    <a:pt x="363" y="388"/>
                  </a:lnTo>
                  <a:lnTo>
                    <a:pt x="57" y="388"/>
                  </a:lnTo>
                  <a:lnTo>
                    <a:pt x="70" y="338"/>
                  </a:lnTo>
                  <a:close/>
                  <a:moveTo>
                    <a:pt x="85" y="463"/>
                  </a:moveTo>
                  <a:lnTo>
                    <a:pt x="212" y="463"/>
                  </a:lnTo>
                  <a:cubicBezTo>
                    <a:pt x="219" y="463"/>
                    <a:pt x="225" y="469"/>
                    <a:pt x="225" y="475"/>
                  </a:cubicBezTo>
                  <a:lnTo>
                    <a:pt x="225" y="600"/>
                  </a:lnTo>
                  <a:cubicBezTo>
                    <a:pt x="225" y="607"/>
                    <a:pt x="219" y="613"/>
                    <a:pt x="212" y="613"/>
                  </a:cubicBezTo>
                  <a:lnTo>
                    <a:pt x="87" y="613"/>
                  </a:lnTo>
                  <a:cubicBezTo>
                    <a:pt x="81" y="613"/>
                    <a:pt x="75" y="607"/>
                    <a:pt x="75" y="600"/>
                  </a:cubicBezTo>
                  <a:lnTo>
                    <a:pt x="75" y="475"/>
                  </a:lnTo>
                  <a:cubicBezTo>
                    <a:pt x="75" y="475"/>
                    <a:pt x="75" y="463"/>
                    <a:pt x="85" y="463"/>
                  </a:cubicBezTo>
                  <a:close/>
                  <a:moveTo>
                    <a:pt x="285" y="463"/>
                  </a:moveTo>
                  <a:lnTo>
                    <a:pt x="412" y="463"/>
                  </a:lnTo>
                  <a:cubicBezTo>
                    <a:pt x="419" y="463"/>
                    <a:pt x="425" y="469"/>
                    <a:pt x="425" y="475"/>
                  </a:cubicBezTo>
                  <a:lnTo>
                    <a:pt x="425" y="600"/>
                  </a:lnTo>
                  <a:cubicBezTo>
                    <a:pt x="425" y="607"/>
                    <a:pt x="419" y="613"/>
                    <a:pt x="412" y="613"/>
                  </a:cubicBezTo>
                  <a:lnTo>
                    <a:pt x="287" y="613"/>
                  </a:lnTo>
                  <a:cubicBezTo>
                    <a:pt x="281" y="613"/>
                    <a:pt x="275" y="607"/>
                    <a:pt x="275" y="600"/>
                  </a:cubicBezTo>
                  <a:lnTo>
                    <a:pt x="275" y="475"/>
                  </a:lnTo>
                  <a:cubicBezTo>
                    <a:pt x="275" y="463"/>
                    <a:pt x="285" y="463"/>
                    <a:pt x="285" y="463"/>
                  </a:cubicBezTo>
                  <a:close/>
                  <a:moveTo>
                    <a:pt x="487" y="463"/>
                  </a:moveTo>
                  <a:lnTo>
                    <a:pt x="612" y="463"/>
                  </a:lnTo>
                  <a:cubicBezTo>
                    <a:pt x="619" y="463"/>
                    <a:pt x="625" y="469"/>
                    <a:pt x="625" y="475"/>
                  </a:cubicBezTo>
                  <a:lnTo>
                    <a:pt x="625" y="600"/>
                  </a:lnTo>
                  <a:cubicBezTo>
                    <a:pt x="625" y="607"/>
                    <a:pt x="619" y="613"/>
                    <a:pt x="612" y="613"/>
                  </a:cubicBezTo>
                  <a:lnTo>
                    <a:pt x="487" y="613"/>
                  </a:lnTo>
                  <a:cubicBezTo>
                    <a:pt x="481" y="613"/>
                    <a:pt x="475" y="607"/>
                    <a:pt x="475" y="600"/>
                  </a:cubicBezTo>
                  <a:lnTo>
                    <a:pt x="475" y="475"/>
                  </a:lnTo>
                  <a:cubicBezTo>
                    <a:pt x="475" y="463"/>
                    <a:pt x="487" y="463"/>
                    <a:pt x="487" y="463"/>
                  </a:cubicBezTo>
                  <a:close/>
                  <a:moveTo>
                    <a:pt x="687" y="463"/>
                  </a:moveTo>
                  <a:lnTo>
                    <a:pt x="812" y="463"/>
                  </a:lnTo>
                  <a:cubicBezTo>
                    <a:pt x="819" y="463"/>
                    <a:pt x="825" y="469"/>
                    <a:pt x="825" y="475"/>
                  </a:cubicBezTo>
                  <a:lnTo>
                    <a:pt x="825" y="600"/>
                  </a:lnTo>
                  <a:cubicBezTo>
                    <a:pt x="825" y="607"/>
                    <a:pt x="819" y="613"/>
                    <a:pt x="812" y="613"/>
                  </a:cubicBezTo>
                  <a:lnTo>
                    <a:pt x="687" y="613"/>
                  </a:lnTo>
                  <a:cubicBezTo>
                    <a:pt x="681" y="613"/>
                    <a:pt x="675" y="607"/>
                    <a:pt x="675" y="600"/>
                  </a:cubicBezTo>
                  <a:lnTo>
                    <a:pt x="675" y="475"/>
                  </a:lnTo>
                  <a:cubicBezTo>
                    <a:pt x="675" y="463"/>
                    <a:pt x="687" y="463"/>
                    <a:pt x="687" y="463"/>
                  </a:cubicBezTo>
                  <a:close/>
                  <a:moveTo>
                    <a:pt x="887" y="463"/>
                  </a:moveTo>
                  <a:lnTo>
                    <a:pt x="1012" y="463"/>
                  </a:lnTo>
                  <a:cubicBezTo>
                    <a:pt x="1019" y="463"/>
                    <a:pt x="1025" y="469"/>
                    <a:pt x="1025" y="475"/>
                  </a:cubicBezTo>
                  <a:lnTo>
                    <a:pt x="1025" y="600"/>
                  </a:lnTo>
                  <a:cubicBezTo>
                    <a:pt x="1025" y="607"/>
                    <a:pt x="1019" y="613"/>
                    <a:pt x="1012" y="613"/>
                  </a:cubicBezTo>
                  <a:lnTo>
                    <a:pt x="887" y="613"/>
                  </a:lnTo>
                  <a:cubicBezTo>
                    <a:pt x="881" y="613"/>
                    <a:pt x="875" y="607"/>
                    <a:pt x="875" y="600"/>
                  </a:cubicBezTo>
                  <a:lnTo>
                    <a:pt x="875" y="475"/>
                  </a:lnTo>
                  <a:cubicBezTo>
                    <a:pt x="875" y="463"/>
                    <a:pt x="887" y="463"/>
                    <a:pt x="887" y="463"/>
                  </a:cubicBezTo>
                  <a:close/>
                  <a:moveTo>
                    <a:pt x="85" y="663"/>
                  </a:moveTo>
                  <a:cubicBezTo>
                    <a:pt x="129" y="663"/>
                    <a:pt x="175" y="663"/>
                    <a:pt x="212" y="663"/>
                  </a:cubicBezTo>
                  <a:cubicBezTo>
                    <a:pt x="219" y="663"/>
                    <a:pt x="225" y="669"/>
                    <a:pt x="225" y="675"/>
                  </a:cubicBezTo>
                  <a:lnTo>
                    <a:pt x="225" y="800"/>
                  </a:lnTo>
                  <a:cubicBezTo>
                    <a:pt x="225" y="807"/>
                    <a:pt x="219" y="813"/>
                    <a:pt x="212" y="813"/>
                  </a:cubicBezTo>
                  <a:lnTo>
                    <a:pt x="87" y="813"/>
                  </a:lnTo>
                  <a:cubicBezTo>
                    <a:pt x="81" y="813"/>
                    <a:pt x="75" y="807"/>
                    <a:pt x="75" y="800"/>
                  </a:cubicBezTo>
                  <a:lnTo>
                    <a:pt x="75" y="675"/>
                  </a:lnTo>
                  <a:cubicBezTo>
                    <a:pt x="73" y="663"/>
                    <a:pt x="85" y="663"/>
                    <a:pt x="85" y="663"/>
                  </a:cubicBezTo>
                  <a:close/>
                  <a:moveTo>
                    <a:pt x="287" y="663"/>
                  </a:moveTo>
                  <a:lnTo>
                    <a:pt x="412" y="663"/>
                  </a:lnTo>
                  <a:cubicBezTo>
                    <a:pt x="419" y="663"/>
                    <a:pt x="425" y="669"/>
                    <a:pt x="425" y="675"/>
                  </a:cubicBezTo>
                  <a:lnTo>
                    <a:pt x="425" y="800"/>
                  </a:lnTo>
                  <a:cubicBezTo>
                    <a:pt x="425" y="807"/>
                    <a:pt x="419" y="813"/>
                    <a:pt x="412" y="813"/>
                  </a:cubicBezTo>
                  <a:lnTo>
                    <a:pt x="287" y="813"/>
                  </a:lnTo>
                  <a:cubicBezTo>
                    <a:pt x="281" y="813"/>
                    <a:pt x="275" y="807"/>
                    <a:pt x="275" y="800"/>
                  </a:cubicBezTo>
                  <a:lnTo>
                    <a:pt x="275" y="675"/>
                  </a:lnTo>
                  <a:cubicBezTo>
                    <a:pt x="275" y="663"/>
                    <a:pt x="287" y="663"/>
                    <a:pt x="287" y="663"/>
                  </a:cubicBezTo>
                  <a:close/>
                  <a:moveTo>
                    <a:pt x="487" y="663"/>
                  </a:moveTo>
                  <a:lnTo>
                    <a:pt x="612" y="663"/>
                  </a:lnTo>
                  <a:cubicBezTo>
                    <a:pt x="619" y="663"/>
                    <a:pt x="625" y="669"/>
                    <a:pt x="625" y="675"/>
                  </a:cubicBezTo>
                  <a:lnTo>
                    <a:pt x="625" y="800"/>
                  </a:lnTo>
                  <a:cubicBezTo>
                    <a:pt x="625" y="807"/>
                    <a:pt x="619" y="813"/>
                    <a:pt x="612" y="813"/>
                  </a:cubicBezTo>
                  <a:lnTo>
                    <a:pt x="487" y="813"/>
                  </a:lnTo>
                  <a:cubicBezTo>
                    <a:pt x="481" y="813"/>
                    <a:pt x="475" y="807"/>
                    <a:pt x="475" y="800"/>
                  </a:cubicBezTo>
                  <a:lnTo>
                    <a:pt x="475" y="675"/>
                  </a:lnTo>
                  <a:cubicBezTo>
                    <a:pt x="475" y="663"/>
                    <a:pt x="487" y="663"/>
                    <a:pt x="487" y="663"/>
                  </a:cubicBezTo>
                  <a:close/>
                  <a:moveTo>
                    <a:pt x="687" y="663"/>
                  </a:moveTo>
                  <a:lnTo>
                    <a:pt x="812" y="663"/>
                  </a:lnTo>
                  <a:cubicBezTo>
                    <a:pt x="819" y="663"/>
                    <a:pt x="825" y="669"/>
                    <a:pt x="825" y="675"/>
                  </a:cubicBezTo>
                  <a:lnTo>
                    <a:pt x="825" y="800"/>
                  </a:lnTo>
                  <a:cubicBezTo>
                    <a:pt x="825" y="807"/>
                    <a:pt x="819" y="813"/>
                    <a:pt x="812" y="813"/>
                  </a:cubicBezTo>
                  <a:lnTo>
                    <a:pt x="687" y="813"/>
                  </a:lnTo>
                  <a:cubicBezTo>
                    <a:pt x="681" y="813"/>
                    <a:pt x="675" y="807"/>
                    <a:pt x="675" y="800"/>
                  </a:cubicBezTo>
                  <a:lnTo>
                    <a:pt x="675" y="675"/>
                  </a:lnTo>
                  <a:cubicBezTo>
                    <a:pt x="675" y="663"/>
                    <a:pt x="687" y="663"/>
                    <a:pt x="687" y="663"/>
                  </a:cubicBezTo>
                  <a:close/>
                  <a:moveTo>
                    <a:pt x="887" y="663"/>
                  </a:moveTo>
                  <a:lnTo>
                    <a:pt x="1012" y="663"/>
                  </a:lnTo>
                  <a:cubicBezTo>
                    <a:pt x="1019" y="663"/>
                    <a:pt x="1025" y="669"/>
                    <a:pt x="1025" y="675"/>
                  </a:cubicBezTo>
                  <a:lnTo>
                    <a:pt x="1025" y="800"/>
                  </a:lnTo>
                  <a:cubicBezTo>
                    <a:pt x="1025" y="807"/>
                    <a:pt x="1019" y="813"/>
                    <a:pt x="1012" y="813"/>
                  </a:cubicBezTo>
                  <a:lnTo>
                    <a:pt x="887" y="813"/>
                  </a:lnTo>
                  <a:cubicBezTo>
                    <a:pt x="881" y="813"/>
                    <a:pt x="875" y="807"/>
                    <a:pt x="875" y="800"/>
                  </a:cubicBezTo>
                  <a:lnTo>
                    <a:pt x="875" y="675"/>
                  </a:lnTo>
                  <a:cubicBezTo>
                    <a:pt x="875" y="663"/>
                    <a:pt x="887" y="663"/>
                    <a:pt x="887" y="663"/>
                  </a:cubicBezTo>
                  <a:close/>
                </a:path>
              </a:pathLst>
            </a:custGeom>
            <a:solidFill>
              <a:srgbClr val="E45635"/>
            </a:solidFill>
            <a:ln>
              <a:noFill/>
            </a:ln>
          </p:spPr>
          <p:txBody>
            <a:bodyPr vert="horz" wrap="square" lIns="91440" tIns="45720" rIns="91440" bIns="45720" numCol="1" anchor="t" anchorCtr="0" compatLnSpc="1">
              <a:prstTxWarp prst="textNoShape">
                <a:avLst/>
              </a:prstTxWarp>
            </a:bodyPr>
            <a:lstStyle/>
            <a:p>
              <a:endParaRPr lang="da-DK"/>
            </a:p>
          </p:txBody>
        </p:sp>
        <p:pic>
          <p:nvPicPr>
            <p:cNvPr id="119" name="Picture 118">
              <a:extLst>
                <a:ext uri="{FF2B5EF4-FFF2-40B4-BE49-F238E27FC236}">
                  <a16:creationId xmlns:a16="http://schemas.microsoft.com/office/drawing/2014/main" id="{3A33C1B7-A832-4C66-AC99-2F20DEFBBDEC}"/>
                </a:ext>
              </a:extLst>
            </p:cNvPr>
            <p:cNvPicPr>
              <a:picLocks noChangeAspect="1"/>
            </p:cNvPicPr>
            <p:nvPr/>
          </p:nvPicPr>
          <p:blipFill rotWithShape="1">
            <a:blip r:embed="rId3"/>
            <a:srcRect t="42075"/>
            <a:stretch/>
          </p:blipFill>
          <p:spPr>
            <a:xfrm>
              <a:off x="7320136" y="2952750"/>
              <a:ext cx="3279932" cy="1624469"/>
            </a:xfrm>
            <a:prstGeom prst="rect">
              <a:avLst/>
            </a:prstGeom>
          </p:spPr>
        </p:pic>
      </p:grpSp>
      <p:sp>
        <p:nvSpPr>
          <p:cNvPr id="120" name="TextBox 119">
            <a:extLst>
              <a:ext uri="{FF2B5EF4-FFF2-40B4-BE49-F238E27FC236}">
                <a16:creationId xmlns:a16="http://schemas.microsoft.com/office/drawing/2014/main" id="{5E752C55-B56C-4632-A1C9-522840C88CD9}"/>
              </a:ext>
            </a:extLst>
          </p:cNvPr>
          <p:cNvSpPr txBox="1"/>
          <p:nvPr/>
        </p:nvSpPr>
        <p:spPr>
          <a:xfrm>
            <a:off x="6672064" y="3501008"/>
            <a:ext cx="2376264" cy="400110"/>
          </a:xfrm>
          <a:prstGeom prst="rect">
            <a:avLst/>
          </a:prstGeom>
          <a:noFill/>
        </p:spPr>
        <p:txBody>
          <a:bodyPr wrap="square" rtlCol="0">
            <a:spAutoFit/>
          </a:bodyPr>
          <a:lstStyle/>
          <a:p>
            <a:r>
              <a:rPr lang="en-US" sz="2000" b="1" dirty="0">
                <a:solidFill>
                  <a:srgbClr val="E45635"/>
                </a:solidFill>
              </a:rPr>
              <a:t>Company </a:t>
            </a:r>
          </a:p>
        </p:txBody>
      </p:sp>
      <p:sp>
        <p:nvSpPr>
          <p:cNvPr id="121" name="TextBox 120">
            <a:extLst>
              <a:ext uri="{FF2B5EF4-FFF2-40B4-BE49-F238E27FC236}">
                <a16:creationId xmlns:a16="http://schemas.microsoft.com/office/drawing/2014/main" id="{FF1BD8DB-5D1A-4694-A140-2AE6410A9097}"/>
              </a:ext>
            </a:extLst>
          </p:cNvPr>
          <p:cNvSpPr txBox="1"/>
          <p:nvPr/>
        </p:nvSpPr>
        <p:spPr>
          <a:xfrm rot="20870611">
            <a:off x="6026960" y="3899816"/>
            <a:ext cx="1800200" cy="338554"/>
          </a:xfrm>
          <a:prstGeom prst="rect">
            <a:avLst/>
          </a:prstGeom>
          <a:noFill/>
        </p:spPr>
        <p:txBody>
          <a:bodyPr wrap="square" rtlCol="0">
            <a:spAutoFit/>
          </a:bodyPr>
          <a:lstStyle/>
          <a:p>
            <a:r>
              <a:rPr lang="en-US" sz="1600">
                <a:solidFill>
                  <a:srgbClr val="666D7A"/>
                </a:solidFill>
              </a:rPr>
              <a:t>Competitiveness</a:t>
            </a:r>
            <a:endParaRPr lang="en-US" sz="1600" dirty="0">
              <a:solidFill>
                <a:srgbClr val="666D7A"/>
              </a:solidFill>
            </a:endParaRPr>
          </a:p>
        </p:txBody>
      </p:sp>
      <p:sp>
        <p:nvSpPr>
          <p:cNvPr id="122" name="TextBox 121">
            <a:extLst>
              <a:ext uri="{FF2B5EF4-FFF2-40B4-BE49-F238E27FC236}">
                <a16:creationId xmlns:a16="http://schemas.microsoft.com/office/drawing/2014/main" id="{426BB41F-9FA2-47BC-890F-2427311D1737}"/>
              </a:ext>
            </a:extLst>
          </p:cNvPr>
          <p:cNvSpPr txBox="1"/>
          <p:nvPr/>
        </p:nvSpPr>
        <p:spPr>
          <a:xfrm rot="858156">
            <a:off x="7891384" y="3991204"/>
            <a:ext cx="1800200" cy="338554"/>
          </a:xfrm>
          <a:prstGeom prst="rect">
            <a:avLst/>
          </a:prstGeom>
          <a:noFill/>
        </p:spPr>
        <p:txBody>
          <a:bodyPr wrap="square" rtlCol="0">
            <a:spAutoFit/>
          </a:bodyPr>
          <a:lstStyle/>
          <a:p>
            <a:r>
              <a:rPr lang="en-US" sz="1600">
                <a:solidFill>
                  <a:srgbClr val="666D7A"/>
                </a:solidFill>
              </a:rPr>
              <a:t>Productivity</a:t>
            </a:r>
            <a:endParaRPr lang="en-US" sz="1600" dirty="0">
              <a:solidFill>
                <a:srgbClr val="666D7A"/>
              </a:solidFill>
            </a:endParaRPr>
          </a:p>
        </p:txBody>
      </p:sp>
      <p:sp>
        <p:nvSpPr>
          <p:cNvPr id="123" name="TextBox 122">
            <a:extLst>
              <a:ext uri="{FF2B5EF4-FFF2-40B4-BE49-F238E27FC236}">
                <a16:creationId xmlns:a16="http://schemas.microsoft.com/office/drawing/2014/main" id="{2D21EB43-B55B-4206-BD58-ED58026C25E7}"/>
              </a:ext>
            </a:extLst>
          </p:cNvPr>
          <p:cNvSpPr txBox="1"/>
          <p:nvPr/>
        </p:nvSpPr>
        <p:spPr>
          <a:xfrm rot="21323750">
            <a:off x="7010595" y="4475957"/>
            <a:ext cx="1800200" cy="830997"/>
          </a:xfrm>
          <a:prstGeom prst="rect">
            <a:avLst/>
          </a:prstGeom>
          <a:noFill/>
        </p:spPr>
        <p:txBody>
          <a:bodyPr wrap="square" rtlCol="0">
            <a:spAutoFit/>
          </a:bodyPr>
          <a:lstStyle/>
          <a:p>
            <a:r>
              <a:rPr lang="en-US" sz="1600">
                <a:solidFill>
                  <a:srgbClr val="666D7A"/>
                </a:solidFill>
              </a:rPr>
              <a:t>Opportunities in the Global Economy</a:t>
            </a:r>
            <a:endParaRPr lang="en-US" sz="1600" dirty="0">
              <a:solidFill>
                <a:srgbClr val="666D7A"/>
              </a:solidFill>
            </a:endParaRPr>
          </a:p>
        </p:txBody>
      </p:sp>
      <p:pic>
        <p:nvPicPr>
          <p:cNvPr id="34" name="Picture 33">
            <a:hlinkClick r:id="" action="ppaction://noaction"/>
            <a:extLst>
              <a:ext uri="{FF2B5EF4-FFF2-40B4-BE49-F238E27FC236}">
                <a16:creationId xmlns:a16="http://schemas.microsoft.com/office/drawing/2014/main" id="{42EA20C1-4488-480A-B382-6B94DA380168}"/>
              </a:ext>
            </a:extLst>
          </p:cNvPr>
          <p:cNvPicPr>
            <a:picLocks noChangeAspect="1"/>
          </p:cNvPicPr>
          <p:nvPr/>
        </p:nvPicPr>
        <p:blipFill>
          <a:blip r:embed="rId4"/>
          <a:stretch>
            <a:fillRect/>
          </a:stretch>
        </p:blipFill>
        <p:spPr>
          <a:xfrm>
            <a:off x="10848528" y="5805264"/>
            <a:ext cx="1224135" cy="1224136"/>
          </a:xfrm>
          <a:prstGeom prst="rect">
            <a:avLst/>
          </a:prstGeom>
          <a:noFill/>
          <a:ln>
            <a:noFill/>
          </a:ln>
        </p:spPr>
      </p:pic>
      <p:pic>
        <p:nvPicPr>
          <p:cNvPr id="35" name="Picture 34">
            <a:hlinkClick r:id="" action="ppaction://noaction"/>
            <a:extLst>
              <a:ext uri="{FF2B5EF4-FFF2-40B4-BE49-F238E27FC236}">
                <a16:creationId xmlns:a16="http://schemas.microsoft.com/office/drawing/2014/main" id="{7ECB5E1A-7C61-43DF-B172-9D87BFA00FEF}"/>
              </a:ext>
            </a:extLst>
          </p:cNvPr>
          <p:cNvPicPr>
            <a:picLocks noChangeAspect="1"/>
          </p:cNvPicPr>
          <p:nvPr/>
        </p:nvPicPr>
        <p:blipFill>
          <a:blip r:embed="rId4"/>
          <a:stretch>
            <a:fillRect/>
          </a:stretch>
        </p:blipFill>
        <p:spPr>
          <a:xfrm>
            <a:off x="11064552" y="0"/>
            <a:ext cx="1080120" cy="764704"/>
          </a:xfrm>
          <a:prstGeom prst="rect">
            <a:avLst/>
          </a:prstGeom>
          <a:noFill/>
          <a:ln>
            <a:noFill/>
          </a:ln>
        </p:spPr>
      </p:pic>
      <p:sp>
        <p:nvSpPr>
          <p:cNvPr id="3" name="Rectangle 2">
            <a:extLst>
              <a:ext uri="{FF2B5EF4-FFF2-40B4-BE49-F238E27FC236}">
                <a16:creationId xmlns:a16="http://schemas.microsoft.com/office/drawing/2014/main" id="{85145CED-0812-4038-B93B-6CC8932A3D5C}"/>
              </a:ext>
            </a:extLst>
          </p:cNvPr>
          <p:cNvSpPr/>
          <p:nvPr/>
        </p:nvSpPr>
        <p:spPr>
          <a:xfrm rot="20882345">
            <a:off x="6641817" y="4218703"/>
            <a:ext cx="1242648" cy="338554"/>
          </a:xfrm>
          <a:prstGeom prst="rect">
            <a:avLst/>
          </a:prstGeom>
        </p:spPr>
        <p:txBody>
          <a:bodyPr wrap="none">
            <a:spAutoFit/>
          </a:bodyPr>
          <a:lstStyle/>
          <a:p>
            <a:r>
              <a:rPr lang="en-US" sz="1600">
                <a:solidFill>
                  <a:srgbClr val="666D7A"/>
                </a:solidFill>
              </a:rPr>
              <a:t>Adaptability</a:t>
            </a:r>
            <a:endParaRPr lang="en-US" sz="1600" dirty="0">
              <a:solidFill>
                <a:srgbClr val="666D7A"/>
              </a:solidFill>
            </a:endParaRPr>
          </a:p>
        </p:txBody>
      </p:sp>
    </p:spTree>
    <p:extLst>
      <p:ext uri="{BB962C8B-B14F-4D97-AF65-F5344CB8AC3E}">
        <p14:creationId xmlns:p14="http://schemas.microsoft.com/office/powerpoint/2010/main" val="18252154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heel(1)">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par>
                                <p:cTn id="11" presetID="10" presetClass="entr" presetSubtype="0" fill="hold"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13"/>
                                        </p:tgtEl>
                                        <p:attrNameLst>
                                          <p:attrName>style.visibility</p:attrName>
                                        </p:attrNameLst>
                                      </p:cBhvr>
                                      <p:to>
                                        <p:strVal val="visible"/>
                                      </p:to>
                                    </p:set>
                                    <p:anim calcmode="lin" valueType="num">
                                      <p:cBhvr>
                                        <p:cTn id="16" dur="250" fill="hold"/>
                                        <p:tgtEl>
                                          <p:spTgt spid="113"/>
                                        </p:tgtEl>
                                        <p:attrNameLst>
                                          <p:attrName>ppt_w</p:attrName>
                                        </p:attrNameLst>
                                      </p:cBhvr>
                                      <p:tavLst>
                                        <p:tav tm="0">
                                          <p:val>
                                            <p:fltVal val="0"/>
                                          </p:val>
                                        </p:tav>
                                        <p:tav tm="100000">
                                          <p:val>
                                            <p:strVal val="#ppt_w"/>
                                          </p:val>
                                        </p:tav>
                                      </p:tavLst>
                                    </p:anim>
                                    <p:anim calcmode="lin" valueType="num">
                                      <p:cBhvr>
                                        <p:cTn id="17" dur="250" fill="hold"/>
                                        <p:tgtEl>
                                          <p:spTgt spid="113"/>
                                        </p:tgtEl>
                                        <p:attrNameLst>
                                          <p:attrName>ppt_h</p:attrName>
                                        </p:attrNameLst>
                                      </p:cBhvr>
                                      <p:tavLst>
                                        <p:tav tm="0">
                                          <p:val>
                                            <p:fltVal val="0"/>
                                          </p:val>
                                        </p:tav>
                                        <p:tav tm="100000">
                                          <p:val>
                                            <p:strVal val="#ppt_h"/>
                                          </p:val>
                                        </p:tav>
                                      </p:tavLst>
                                    </p:anim>
                                    <p:animEffect transition="in" filter="fade">
                                      <p:cBhvr>
                                        <p:cTn id="18" dur="250"/>
                                        <p:tgtEl>
                                          <p:spTgt spid="113"/>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14"/>
                                        </p:tgtEl>
                                        <p:attrNameLst>
                                          <p:attrName>style.visibility</p:attrName>
                                        </p:attrNameLst>
                                      </p:cBhvr>
                                      <p:to>
                                        <p:strVal val="visible"/>
                                      </p:to>
                                    </p:set>
                                    <p:anim calcmode="lin" valueType="num">
                                      <p:cBhvr>
                                        <p:cTn id="21" dur="250" fill="hold"/>
                                        <p:tgtEl>
                                          <p:spTgt spid="114"/>
                                        </p:tgtEl>
                                        <p:attrNameLst>
                                          <p:attrName>ppt_w</p:attrName>
                                        </p:attrNameLst>
                                      </p:cBhvr>
                                      <p:tavLst>
                                        <p:tav tm="0">
                                          <p:val>
                                            <p:fltVal val="0"/>
                                          </p:val>
                                        </p:tav>
                                        <p:tav tm="100000">
                                          <p:val>
                                            <p:strVal val="#ppt_w"/>
                                          </p:val>
                                        </p:tav>
                                      </p:tavLst>
                                    </p:anim>
                                    <p:anim calcmode="lin" valueType="num">
                                      <p:cBhvr>
                                        <p:cTn id="22" dur="250" fill="hold"/>
                                        <p:tgtEl>
                                          <p:spTgt spid="114"/>
                                        </p:tgtEl>
                                        <p:attrNameLst>
                                          <p:attrName>ppt_h</p:attrName>
                                        </p:attrNameLst>
                                      </p:cBhvr>
                                      <p:tavLst>
                                        <p:tav tm="0">
                                          <p:val>
                                            <p:fltVal val="0"/>
                                          </p:val>
                                        </p:tav>
                                        <p:tav tm="100000">
                                          <p:val>
                                            <p:strVal val="#ppt_h"/>
                                          </p:val>
                                        </p:tav>
                                      </p:tavLst>
                                    </p:anim>
                                    <p:animEffect transition="in" filter="fade">
                                      <p:cBhvr>
                                        <p:cTn id="23" dur="250"/>
                                        <p:tgtEl>
                                          <p:spTgt spid="114"/>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15"/>
                                        </p:tgtEl>
                                        <p:attrNameLst>
                                          <p:attrName>style.visibility</p:attrName>
                                        </p:attrNameLst>
                                      </p:cBhvr>
                                      <p:to>
                                        <p:strVal val="visible"/>
                                      </p:to>
                                    </p:set>
                                    <p:anim calcmode="lin" valueType="num">
                                      <p:cBhvr>
                                        <p:cTn id="26" dur="250" fill="hold"/>
                                        <p:tgtEl>
                                          <p:spTgt spid="115"/>
                                        </p:tgtEl>
                                        <p:attrNameLst>
                                          <p:attrName>ppt_w</p:attrName>
                                        </p:attrNameLst>
                                      </p:cBhvr>
                                      <p:tavLst>
                                        <p:tav tm="0">
                                          <p:val>
                                            <p:fltVal val="0"/>
                                          </p:val>
                                        </p:tav>
                                        <p:tav tm="100000">
                                          <p:val>
                                            <p:strVal val="#ppt_w"/>
                                          </p:val>
                                        </p:tav>
                                      </p:tavLst>
                                    </p:anim>
                                    <p:anim calcmode="lin" valueType="num">
                                      <p:cBhvr>
                                        <p:cTn id="27" dur="250" fill="hold"/>
                                        <p:tgtEl>
                                          <p:spTgt spid="115"/>
                                        </p:tgtEl>
                                        <p:attrNameLst>
                                          <p:attrName>ppt_h</p:attrName>
                                        </p:attrNameLst>
                                      </p:cBhvr>
                                      <p:tavLst>
                                        <p:tav tm="0">
                                          <p:val>
                                            <p:fltVal val="0"/>
                                          </p:val>
                                        </p:tav>
                                        <p:tav tm="100000">
                                          <p:val>
                                            <p:strVal val="#ppt_h"/>
                                          </p:val>
                                        </p:tav>
                                      </p:tavLst>
                                    </p:anim>
                                    <p:animEffect transition="in" filter="fade">
                                      <p:cBhvr>
                                        <p:cTn id="28" dur="250"/>
                                        <p:tgtEl>
                                          <p:spTgt spid="11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16"/>
                                        </p:tgtEl>
                                        <p:attrNameLst>
                                          <p:attrName>style.visibility</p:attrName>
                                        </p:attrNameLst>
                                      </p:cBhvr>
                                      <p:to>
                                        <p:strVal val="visible"/>
                                      </p:to>
                                    </p:set>
                                    <p:anim calcmode="lin" valueType="num">
                                      <p:cBhvr>
                                        <p:cTn id="31" dur="250" fill="hold"/>
                                        <p:tgtEl>
                                          <p:spTgt spid="116"/>
                                        </p:tgtEl>
                                        <p:attrNameLst>
                                          <p:attrName>ppt_w</p:attrName>
                                        </p:attrNameLst>
                                      </p:cBhvr>
                                      <p:tavLst>
                                        <p:tav tm="0">
                                          <p:val>
                                            <p:fltVal val="0"/>
                                          </p:val>
                                        </p:tav>
                                        <p:tav tm="100000">
                                          <p:val>
                                            <p:strVal val="#ppt_w"/>
                                          </p:val>
                                        </p:tav>
                                      </p:tavLst>
                                    </p:anim>
                                    <p:anim calcmode="lin" valueType="num">
                                      <p:cBhvr>
                                        <p:cTn id="32" dur="250" fill="hold"/>
                                        <p:tgtEl>
                                          <p:spTgt spid="116"/>
                                        </p:tgtEl>
                                        <p:attrNameLst>
                                          <p:attrName>ppt_h</p:attrName>
                                        </p:attrNameLst>
                                      </p:cBhvr>
                                      <p:tavLst>
                                        <p:tav tm="0">
                                          <p:val>
                                            <p:fltVal val="0"/>
                                          </p:val>
                                        </p:tav>
                                        <p:tav tm="100000">
                                          <p:val>
                                            <p:strVal val="#ppt_h"/>
                                          </p:val>
                                        </p:tav>
                                      </p:tavLst>
                                    </p:anim>
                                    <p:animEffect transition="in" filter="fade">
                                      <p:cBhvr>
                                        <p:cTn id="33" dur="250"/>
                                        <p:tgtEl>
                                          <p:spTgt spid="11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103"/>
                                        </p:tgtEl>
                                        <p:attrNameLst>
                                          <p:attrName>style.visibility</p:attrName>
                                        </p:attrNameLst>
                                      </p:cBhvr>
                                      <p:to>
                                        <p:strVal val="visible"/>
                                      </p:to>
                                    </p:set>
                                    <p:animEffect transition="in" filter="wheel(1)">
                                      <p:cBhvr>
                                        <p:cTn id="38" dur="500"/>
                                        <p:tgtEl>
                                          <p:spTgt spid="10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0"/>
                                        </p:tgtEl>
                                        <p:attrNameLst>
                                          <p:attrName>style.visibility</p:attrName>
                                        </p:attrNameLst>
                                      </p:cBhvr>
                                      <p:to>
                                        <p:strVal val="visible"/>
                                      </p:to>
                                    </p:set>
                                    <p:animEffect transition="in" filter="fade">
                                      <p:cBhvr>
                                        <p:cTn id="41" dur="500"/>
                                        <p:tgtEl>
                                          <p:spTgt spid="120"/>
                                        </p:tgtEl>
                                      </p:cBhvr>
                                    </p:animEffect>
                                  </p:childTnLst>
                                </p:cTn>
                              </p:par>
                              <p:par>
                                <p:cTn id="42" presetID="10" presetClass="entr" presetSubtype="0" fill="hold" nodeType="withEffect">
                                  <p:stCondLst>
                                    <p:cond delay="0"/>
                                  </p:stCondLst>
                                  <p:childTnLst>
                                    <p:set>
                                      <p:cBhvr>
                                        <p:cTn id="43" dur="1" fill="hold">
                                          <p:stCondLst>
                                            <p:cond delay="0"/>
                                          </p:stCondLst>
                                        </p:cTn>
                                        <p:tgtEl>
                                          <p:spTgt spid="117"/>
                                        </p:tgtEl>
                                        <p:attrNameLst>
                                          <p:attrName>style.visibility</p:attrName>
                                        </p:attrNameLst>
                                      </p:cBhvr>
                                      <p:to>
                                        <p:strVal val="visible"/>
                                      </p:to>
                                    </p:set>
                                    <p:animEffect transition="in" filter="fade">
                                      <p:cBhvr>
                                        <p:cTn id="44" dur="500"/>
                                        <p:tgtEl>
                                          <p:spTgt spid="117"/>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21"/>
                                        </p:tgtEl>
                                        <p:attrNameLst>
                                          <p:attrName>style.visibility</p:attrName>
                                        </p:attrNameLst>
                                      </p:cBhvr>
                                      <p:to>
                                        <p:strVal val="visible"/>
                                      </p:to>
                                    </p:set>
                                    <p:anim calcmode="lin" valueType="num">
                                      <p:cBhvr>
                                        <p:cTn id="47" dur="250" fill="hold"/>
                                        <p:tgtEl>
                                          <p:spTgt spid="121"/>
                                        </p:tgtEl>
                                        <p:attrNameLst>
                                          <p:attrName>ppt_w</p:attrName>
                                        </p:attrNameLst>
                                      </p:cBhvr>
                                      <p:tavLst>
                                        <p:tav tm="0">
                                          <p:val>
                                            <p:fltVal val="0"/>
                                          </p:val>
                                        </p:tav>
                                        <p:tav tm="100000">
                                          <p:val>
                                            <p:strVal val="#ppt_w"/>
                                          </p:val>
                                        </p:tav>
                                      </p:tavLst>
                                    </p:anim>
                                    <p:anim calcmode="lin" valueType="num">
                                      <p:cBhvr>
                                        <p:cTn id="48" dur="250" fill="hold"/>
                                        <p:tgtEl>
                                          <p:spTgt spid="121"/>
                                        </p:tgtEl>
                                        <p:attrNameLst>
                                          <p:attrName>ppt_h</p:attrName>
                                        </p:attrNameLst>
                                      </p:cBhvr>
                                      <p:tavLst>
                                        <p:tav tm="0">
                                          <p:val>
                                            <p:fltVal val="0"/>
                                          </p:val>
                                        </p:tav>
                                        <p:tav tm="100000">
                                          <p:val>
                                            <p:strVal val="#ppt_h"/>
                                          </p:val>
                                        </p:tav>
                                      </p:tavLst>
                                    </p:anim>
                                    <p:animEffect transition="in" filter="fade">
                                      <p:cBhvr>
                                        <p:cTn id="49" dur="250"/>
                                        <p:tgtEl>
                                          <p:spTgt spid="12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22"/>
                                        </p:tgtEl>
                                        <p:attrNameLst>
                                          <p:attrName>style.visibility</p:attrName>
                                        </p:attrNameLst>
                                      </p:cBhvr>
                                      <p:to>
                                        <p:strVal val="visible"/>
                                      </p:to>
                                    </p:set>
                                    <p:anim calcmode="lin" valueType="num">
                                      <p:cBhvr>
                                        <p:cTn id="52" dur="250" fill="hold"/>
                                        <p:tgtEl>
                                          <p:spTgt spid="122"/>
                                        </p:tgtEl>
                                        <p:attrNameLst>
                                          <p:attrName>ppt_w</p:attrName>
                                        </p:attrNameLst>
                                      </p:cBhvr>
                                      <p:tavLst>
                                        <p:tav tm="0">
                                          <p:val>
                                            <p:fltVal val="0"/>
                                          </p:val>
                                        </p:tav>
                                        <p:tav tm="100000">
                                          <p:val>
                                            <p:strVal val="#ppt_w"/>
                                          </p:val>
                                        </p:tav>
                                      </p:tavLst>
                                    </p:anim>
                                    <p:anim calcmode="lin" valueType="num">
                                      <p:cBhvr>
                                        <p:cTn id="53" dur="250" fill="hold"/>
                                        <p:tgtEl>
                                          <p:spTgt spid="122"/>
                                        </p:tgtEl>
                                        <p:attrNameLst>
                                          <p:attrName>ppt_h</p:attrName>
                                        </p:attrNameLst>
                                      </p:cBhvr>
                                      <p:tavLst>
                                        <p:tav tm="0">
                                          <p:val>
                                            <p:fltVal val="0"/>
                                          </p:val>
                                        </p:tav>
                                        <p:tav tm="100000">
                                          <p:val>
                                            <p:strVal val="#ppt_h"/>
                                          </p:val>
                                        </p:tav>
                                      </p:tavLst>
                                    </p:anim>
                                    <p:animEffect transition="in" filter="fade">
                                      <p:cBhvr>
                                        <p:cTn id="54" dur="250"/>
                                        <p:tgtEl>
                                          <p:spTgt spid="122"/>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23"/>
                                        </p:tgtEl>
                                        <p:attrNameLst>
                                          <p:attrName>style.visibility</p:attrName>
                                        </p:attrNameLst>
                                      </p:cBhvr>
                                      <p:to>
                                        <p:strVal val="visible"/>
                                      </p:to>
                                    </p:set>
                                    <p:anim calcmode="lin" valueType="num">
                                      <p:cBhvr>
                                        <p:cTn id="57" dur="250" fill="hold"/>
                                        <p:tgtEl>
                                          <p:spTgt spid="123"/>
                                        </p:tgtEl>
                                        <p:attrNameLst>
                                          <p:attrName>ppt_w</p:attrName>
                                        </p:attrNameLst>
                                      </p:cBhvr>
                                      <p:tavLst>
                                        <p:tav tm="0">
                                          <p:val>
                                            <p:fltVal val="0"/>
                                          </p:val>
                                        </p:tav>
                                        <p:tav tm="100000">
                                          <p:val>
                                            <p:strVal val="#ppt_w"/>
                                          </p:val>
                                        </p:tav>
                                      </p:tavLst>
                                    </p:anim>
                                    <p:anim calcmode="lin" valueType="num">
                                      <p:cBhvr>
                                        <p:cTn id="58" dur="250" fill="hold"/>
                                        <p:tgtEl>
                                          <p:spTgt spid="123"/>
                                        </p:tgtEl>
                                        <p:attrNameLst>
                                          <p:attrName>ppt_h</p:attrName>
                                        </p:attrNameLst>
                                      </p:cBhvr>
                                      <p:tavLst>
                                        <p:tav tm="0">
                                          <p:val>
                                            <p:fltVal val="0"/>
                                          </p:val>
                                        </p:tav>
                                        <p:tav tm="100000">
                                          <p:val>
                                            <p:strVal val="#ppt_h"/>
                                          </p:val>
                                        </p:tav>
                                      </p:tavLst>
                                    </p:anim>
                                    <p:animEffect transition="in" filter="fade">
                                      <p:cBhvr>
                                        <p:cTn id="59" dur="250"/>
                                        <p:tgtEl>
                                          <p:spTgt spid="123"/>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wipe(down)">
                                      <p:cBhvr>
                                        <p:cTn id="6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113" grpId="0"/>
      <p:bldP spid="114" grpId="0"/>
      <p:bldP spid="115" grpId="0"/>
      <p:bldP spid="116" grpId="0"/>
      <p:bldP spid="120" grpId="0"/>
      <p:bldP spid="121" grpId="0"/>
      <p:bldP spid="122" grpId="0"/>
      <p:bldP spid="123"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knologiateollisuus_masterdia">
  <a:themeElements>
    <a:clrScheme name="Teknologiateollisuus">
      <a:dk1>
        <a:srgbClr val="29282E"/>
      </a:dk1>
      <a:lt1>
        <a:srgbClr val="FFFFFF"/>
      </a:lt1>
      <a:dk2>
        <a:srgbClr val="29282E"/>
      </a:dk2>
      <a:lt2>
        <a:srgbClr val="FFFFFF"/>
      </a:lt2>
      <a:accent1>
        <a:srgbClr val="0070C0"/>
      </a:accent1>
      <a:accent2>
        <a:srgbClr val="FF00B8"/>
      </a:accent2>
      <a:accent3>
        <a:srgbClr val="85E869"/>
      </a:accent3>
      <a:accent4>
        <a:srgbClr val="FF805C"/>
      </a:accent4>
      <a:accent5>
        <a:srgbClr val="8A0FA6"/>
      </a:accent5>
      <a:accent6>
        <a:srgbClr val="FFFF00"/>
      </a:accent6>
      <a:hlink>
        <a:srgbClr val="0ACFCF"/>
      </a:hlink>
      <a:folHlink>
        <a:srgbClr val="0ACFCF"/>
      </a:folHlink>
    </a:clrScheme>
    <a:fontScheme name="Mukautettu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spPr>
      <a:bodyPr vert="horz" wrap="square" lIns="91440" tIns="45720" rIns="91440" bIns="45720" numCol="1" anchor="t" anchorCtr="0" compatLnSpc="1">
        <a:prstTxWarp prst="textNoShape">
          <a:avLst/>
        </a:prstTxWarp>
      </a:bodyPr>
      <a:lstStyle>
        <a:defPPr>
          <a:defRPr/>
        </a:defPPr>
      </a:lst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defRPr spc="-40" dirty="0" err="1" smtClean="0"/>
        </a:defPPr>
      </a:lstStyle>
    </a:txDef>
  </a:objectDefaults>
  <a:extraClrSchemeLst/>
  <a:extLst>
    <a:ext uri="{05A4C25C-085E-4340-85A3-A5531E510DB2}">
      <thm15:themeFamily xmlns:thm15="http://schemas.microsoft.com/office/thememl/2012/main" name="Presentation2" id="{E772BC2D-301E-4AE7-8A02-61E4A322E6E5}" vid="{F2556ABF-7A22-4ABE-9C88-204730085A7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2A435B41BE8B4091089F52D9BF3B15" ma:contentTypeVersion="18" ma:contentTypeDescription="Create a new document." ma:contentTypeScope="" ma:versionID="239be0a2b1aa32819bbe77fe855e19be">
  <xsd:schema xmlns:xsd="http://www.w3.org/2001/XMLSchema" xmlns:xs="http://www.w3.org/2001/XMLSchema" xmlns:p="http://schemas.microsoft.com/office/2006/metadata/properties" xmlns:ns2="f76408ff-cc63-4ac7-9fcd-ff3fb8d4b7c2" xmlns:ns3="bc48fb7b-19e1-41c9-9f5e-42f45b0c0c71" targetNamespace="http://schemas.microsoft.com/office/2006/metadata/properties" ma:root="true" ma:fieldsID="1150ef4b459e875a19adbeda5b63ca27" ns2:_="" ns3:_="">
    <xsd:import namespace="f76408ff-cc63-4ac7-9fcd-ff3fb8d4b7c2"/>
    <xsd:import namespace="bc48fb7b-19e1-41c9-9f5e-42f45b0c0c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408ff-cc63-4ac7-9fcd-ff3fb8d4b7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3f0c510-cb70-48d5-b52a-281523fd95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48fb7b-19e1-41c9-9f5e-42f45b0c0c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369d272-f44b-494b-ba5d-b395fa44746e}" ma:internalName="TaxCatchAll" ma:showField="CatchAllData" ma:web="bc48fb7b-19e1-41c9-9f5e-42f45b0c0c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6408ff-cc63-4ac7-9fcd-ff3fb8d4b7c2">
      <Terms xmlns="http://schemas.microsoft.com/office/infopath/2007/PartnerControls"/>
    </lcf76f155ced4ddcb4097134ff3c332f>
    <TaxCatchAll xmlns="bc48fb7b-19e1-41c9-9f5e-42f45b0c0c71" xsi:nil="true"/>
  </documentManagement>
</p:properties>
</file>

<file path=customXml/itemProps1.xml><?xml version="1.0" encoding="utf-8"?>
<ds:datastoreItem xmlns:ds="http://schemas.openxmlformats.org/officeDocument/2006/customXml" ds:itemID="{16D1D196-5C30-46AC-9FE0-7629F0401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408ff-cc63-4ac7-9fcd-ff3fb8d4b7c2"/>
    <ds:schemaRef ds:uri="bc48fb7b-19e1-41c9-9f5e-42f45b0c0c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EC4CB0-5840-4695-B1DB-9E5D794FAF93}">
  <ds:schemaRefs>
    <ds:schemaRef ds:uri="http://schemas.microsoft.com/sharepoint/v3/contenttype/forms"/>
  </ds:schemaRefs>
</ds:datastoreItem>
</file>

<file path=customXml/itemProps3.xml><?xml version="1.0" encoding="utf-8"?>
<ds:datastoreItem xmlns:ds="http://schemas.openxmlformats.org/officeDocument/2006/customXml" ds:itemID="{D77155C3-2D72-457B-A439-68FCCBA50277}">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bc48fb7b-19e1-41c9-9f5e-42f45b0c0c71"/>
    <ds:schemaRef ds:uri="http://purl.org/dc/terms/"/>
    <ds:schemaRef ds:uri="f76408ff-cc63-4ac7-9fcd-ff3fb8d4b7c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TotalTime>
  <Words>2209</Words>
  <Application>Microsoft Office PowerPoint</Application>
  <PresentationFormat>Grand écran</PresentationFormat>
  <Paragraphs>376</Paragraphs>
  <Slides>44</Slides>
  <Notes>25</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44</vt:i4>
      </vt:variant>
    </vt:vector>
  </HeadingPairs>
  <TitlesOfParts>
    <vt:vector size="56" baseType="lpstr">
      <vt:lpstr>Arial</vt:lpstr>
      <vt:lpstr>Arial Unicode MS</vt:lpstr>
      <vt:lpstr>BauPro</vt:lpstr>
      <vt:lpstr>BauPro-Italic</vt:lpstr>
      <vt:lpstr>BauPro-Medium</vt:lpstr>
      <vt:lpstr>Calibri</vt:lpstr>
      <vt:lpstr>Calibri Light</vt:lpstr>
      <vt:lpstr>Century Gothic</vt:lpstr>
      <vt:lpstr>Courier New</vt:lpstr>
      <vt:lpstr>Verdana</vt:lpstr>
      <vt:lpstr>Office Theme</vt:lpstr>
      <vt:lpstr>Teknologiateollisuus_masterdia</vt:lpstr>
      <vt:lpstr>Présentation PowerPoint</vt:lpstr>
      <vt:lpstr>agenda</vt:lpstr>
      <vt:lpstr>  1. Agreement of 31 May 2024 meeting minutes    </vt:lpstr>
      <vt:lpstr> 2. Actions from 31 May 2024 meeting </vt:lpstr>
      <vt:lpstr> 3. National roundtable on latest developments    </vt:lpstr>
      <vt:lpstr> 4. Mental Health at Work   </vt:lpstr>
      <vt:lpstr>What is Tek-Sam ?</vt:lpstr>
      <vt:lpstr>1899</vt:lpstr>
      <vt:lpstr>The cooperation agreement today</vt:lpstr>
      <vt:lpstr>The cooperation agreement today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Project mental wellbeing</vt:lpstr>
      <vt:lpstr>Waarom ?</vt:lpstr>
      <vt:lpstr>Pyramid of Work Happiness</vt:lpstr>
      <vt:lpstr>Mentaal Welzijn Scan</vt:lpstr>
      <vt:lpstr>Set up survey</vt:lpstr>
      <vt:lpstr>E-mail with information</vt:lpstr>
      <vt:lpstr>Survey management</vt:lpstr>
      <vt:lpstr>Results (1)</vt:lpstr>
      <vt:lpstr>Results (2)</vt:lpstr>
      <vt:lpstr>Export (1)</vt:lpstr>
      <vt:lpstr>Export (2)</vt:lpstr>
      <vt:lpstr>Solutions (1)</vt:lpstr>
      <vt:lpstr>Solutions (2)</vt:lpstr>
      <vt:lpstr>Employee</vt:lpstr>
      <vt:lpstr>Vervolg?</vt:lpstr>
      <vt:lpstr> 5. Chemicals at the Workplace  </vt:lpstr>
      <vt:lpstr> 6. Revision of EU OSH Directives   </vt:lpstr>
      <vt:lpstr> 7. Climate change &amp; OSH    </vt:lpstr>
      <vt:lpstr> 8. EFRAG  </vt:lpstr>
      <vt:lpstr> 9. Miscellaneous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Corten, Chetan</dc:creator>
  <cp:lastModifiedBy>Delphine Rudelli</cp:lastModifiedBy>
  <cp:revision>376</cp:revision>
  <cp:lastPrinted>2018-10-29T13:29:10Z</cp:lastPrinted>
  <dcterms:created xsi:type="dcterms:W3CDTF">2017-10-23T15:35:07Z</dcterms:created>
  <dcterms:modified xsi:type="dcterms:W3CDTF">2024-11-08T13:50:10Z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0x0101009F2A435B41BE8B4091089F52D9BF3B15</vt:lpwstr>
  </property>
  <property fmtid="{D5CDD505-2E9C-101B-9397-08002B2CF9AE}" pid="3" name="MediaServiceImageTags">
    <vt:lpwstr/>
  </property>
</Properties>
</file>